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Lst>
  <p:notesMasterIdLst>
    <p:notesMasterId r:id="rId9"/>
  </p:notesMasterIdLst>
  <p:sldIdLst>
    <p:sldId id="266" r:id="rId2"/>
    <p:sldId id="283" r:id="rId3"/>
    <p:sldId id="282" r:id="rId4"/>
    <p:sldId id="257" r:id="rId5"/>
    <p:sldId id="261" r:id="rId6"/>
    <p:sldId id="259" r:id="rId7"/>
    <p:sldId id="262" r:id="rId8"/>
  </p:sldIdLst>
  <p:sldSz cx="9144000" cy="5143500" type="screen16x9"/>
  <p:notesSz cx="6858000" cy="9144000"/>
  <p:embeddedFontLst>
    <p:embeddedFont>
      <p:font typeface="Calibri" pitchFamily="34" charset="0"/>
      <p:regular r:id="rId10"/>
      <p:bold r:id="rId11"/>
      <p:italic r:id="rId12"/>
      <p:boldItalic r:id="rId13"/>
    </p:embeddedFont>
    <p:embeddedFont>
      <p:font typeface="Fredoka One" charset="0"/>
      <p:regular r:id="rId14"/>
    </p:embeddedFont>
    <p:embeddedFont>
      <p:font typeface="Lato" charset="0"/>
      <p:regular r:id="rId15"/>
      <p:bold r:id="rId16"/>
      <p:italic r:id="rId17"/>
      <p:boldItalic r:id="rId18"/>
    </p:embeddedFont>
    <p:embeddedFont>
      <p:font typeface="Poppins" charset="0"/>
      <p:regular r:id="rId19"/>
      <p:bold r:id="rId20"/>
      <p:italic r:id="rId21"/>
      <p:boldItalic r:id="rId22"/>
    </p:embeddedFont>
  </p:embeddedFontLst>
  <p:custDataLst>
    <p:tags r:id="rId23"/>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14D2950A-CABA-4687-8C7C-F1ABDABCB963}">
  <a:tblStyle styleId="{14D2950A-CABA-4687-8C7C-F1ABDABCB96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82" autoAdjust="0"/>
    <p:restoredTop sz="89312" autoAdjust="0"/>
  </p:normalViewPr>
  <p:slideViewPr>
    <p:cSldViewPr snapToGrid="0">
      <p:cViewPr>
        <p:scale>
          <a:sx n="75" d="100"/>
          <a:sy n="75" d="100"/>
        </p:scale>
        <p:origin x="-510" y="-29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tags" Target="tags/tag1.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font" Target="fonts/font1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953984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4"/>
        <p:cNvGrpSpPr/>
        <p:nvPr/>
      </p:nvGrpSpPr>
      <p:grpSpPr>
        <a:xfrm>
          <a:off x="0" y="0"/>
          <a:ext cx="0" cy="0"/>
          <a:chOff x="0" y="0"/>
          <a:chExt cx="0" cy="0"/>
        </a:xfrm>
      </p:grpSpPr>
      <p:sp>
        <p:nvSpPr>
          <p:cNvPr id="2815" name="Google Shape;2815;ge459fb3013_0_5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6" name="Google Shape;2816;ge459fb3013_0_5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2"/>
        <p:cNvGrpSpPr/>
        <p:nvPr/>
      </p:nvGrpSpPr>
      <p:grpSpPr>
        <a:xfrm>
          <a:off x="0" y="0"/>
          <a:ext cx="0" cy="0"/>
          <a:chOff x="0" y="0"/>
          <a:chExt cx="0" cy="0"/>
        </a:xfrm>
      </p:grpSpPr>
      <p:sp>
        <p:nvSpPr>
          <p:cNvPr id="3943" name="Google Shape;3943;ge6125fcbc7_0_7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4" name="Google Shape;3944;ge6125fcbc7_0_7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4"/>
        <p:cNvGrpSpPr/>
        <p:nvPr/>
      </p:nvGrpSpPr>
      <p:grpSpPr>
        <a:xfrm>
          <a:off x="0" y="0"/>
          <a:ext cx="0" cy="0"/>
          <a:chOff x="0" y="0"/>
          <a:chExt cx="0" cy="0"/>
        </a:xfrm>
      </p:grpSpPr>
      <p:sp>
        <p:nvSpPr>
          <p:cNvPr id="2335" name="Google Shape;2335;ge3ea82295a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6" name="Google Shape;2336;ge3ea82295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lgn="l">
              <a:spcBef>
                <a:spcPts val="1800"/>
              </a:spcBef>
              <a:tabLst>
                <a:tab pos="5486400" algn="l"/>
              </a:tabLst>
            </a:pPr>
            <a:r>
              <a:rPr lang="vi-VN" sz="1100" b="0" i="0" u="none" strike="noStrike" cap="none" smtClean="0">
                <a:solidFill>
                  <a:srgbClr val="000000"/>
                </a:solidFill>
                <a:effectLst/>
                <a:latin typeface="Arial"/>
                <a:ea typeface="Arial"/>
                <a:cs typeface="Arial"/>
                <a:sym typeface="Arial"/>
              </a:rPr>
              <a:t>Gọi</a:t>
            </a:r>
            <a:r>
              <a:rPr lang="en-US" sz="1100" b="0" i="0" u="none" strike="noStrike" cap="none" baseline="0" smtClean="0">
                <a:solidFill>
                  <a:srgbClr val="000000"/>
                </a:solidFill>
                <a:effectLst/>
                <a:latin typeface="Arial"/>
                <a:ea typeface="Arial"/>
                <a:cs typeface="Arial"/>
                <a:sym typeface="Arial"/>
              </a:rPr>
              <a:t> </a:t>
            </a:r>
            <a:r>
              <a:rPr lang="vi-VN" sz="1100" b="0" i="0" u="none" strike="noStrike" cap="none" smtClean="0">
                <a:solidFill>
                  <a:srgbClr val="000000"/>
                </a:solidFill>
                <a:effectLst/>
                <a:latin typeface="Arial"/>
                <a:ea typeface="Arial"/>
                <a:cs typeface="Arial"/>
                <a:sym typeface="Arial"/>
              </a:rPr>
              <a:t>HS đọc bài. GV hỏi: </a:t>
            </a:r>
            <a:br>
              <a:rPr lang="vi-VN" sz="1100" b="0" i="0" u="none" strike="noStrike" cap="none" smtClean="0">
                <a:solidFill>
                  <a:srgbClr val="000000"/>
                </a:solidFill>
                <a:effectLst/>
                <a:latin typeface="Arial"/>
                <a:ea typeface="Arial"/>
                <a:cs typeface="Arial"/>
                <a:sym typeface="Arial"/>
              </a:rPr>
            </a:br>
            <a:r>
              <a:rPr lang="vi-VN" sz="1100" b="0" i="0" u="none" strike="noStrike" cap="none" smtClean="0">
                <a:solidFill>
                  <a:srgbClr val="000000"/>
                </a:solidFill>
                <a:effectLst/>
                <a:latin typeface="Arial"/>
                <a:ea typeface="Arial"/>
                <a:cs typeface="Arial"/>
                <a:sym typeface="Arial"/>
              </a:rPr>
              <a:t>1. </a:t>
            </a:r>
            <a:r>
              <a:rPr lang="en-US" sz="1100" b="0" smtClean="0">
                <a:solidFill>
                  <a:srgbClr val="190CC6"/>
                </a:solidFill>
                <a:latin typeface="Times New Roman" pitchFamily="18" charset="0"/>
                <a:cs typeface="Times New Roman" pitchFamily="18" charset="0"/>
              </a:rPr>
              <a:t>Chi tiết nào cho thấy dân làng rất háo hức chờ </a:t>
            </a:r>
            <a:r>
              <a:rPr lang="vi-VN" sz="1100" b="0" smtClean="0">
                <a:solidFill>
                  <a:srgbClr val="190CC6"/>
                </a:solidFill>
                <a:latin typeface="Times New Roman" pitchFamily="18" charset="0"/>
                <a:cs typeface="Times New Roman" pitchFamily="18" charset="0"/>
              </a:rPr>
              <a:t>đ</a:t>
            </a:r>
            <a:r>
              <a:rPr lang="en-US" sz="1100" b="0" smtClean="0">
                <a:solidFill>
                  <a:srgbClr val="190CC6"/>
                </a:solidFill>
                <a:latin typeface="Times New Roman" pitchFamily="18" charset="0"/>
                <a:cs typeface="Times New Roman" pitchFamily="18" charset="0"/>
              </a:rPr>
              <a:t>ợi và yêu quý “cái chữ”?</a:t>
            </a:r>
          </a:p>
          <a:p>
            <a:pPr rtl="0"/>
            <a:r>
              <a:rPr lang="vi-VN" sz="1100" b="0" i="0" u="none" strike="noStrike" cap="none" smtClean="0">
                <a:solidFill>
                  <a:srgbClr val="000000"/>
                </a:solidFill>
                <a:effectLst/>
                <a:latin typeface="Arial"/>
                <a:ea typeface="Arial"/>
                <a:cs typeface="Arial"/>
                <a:sym typeface="Arial"/>
              </a:rPr>
              <a:t>2. Có những từ ngữ nào khó, dễ viết sai?</a:t>
            </a:r>
            <a:endParaRPr lang="vi-VN" b="0" smtClean="0">
              <a:effectLst/>
            </a:endParaRPr>
          </a:p>
          <a:p>
            <a:pPr rtl="0"/>
            <a:r>
              <a:rPr lang="en-US" sz="1100" b="0" i="0" u="none" strike="noStrike" cap="none" smtClean="0">
                <a:solidFill>
                  <a:srgbClr val="000000"/>
                </a:solidFill>
                <a:effectLst/>
                <a:latin typeface="Arial"/>
                <a:ea typeface="Arial"/>
                <a:cs typeface="Arial"/>
                <a:sym typeface="Arial"/>
              </a:rPr>
              <a:t>3</a:t>
            </a:r>
            <a:r>
              <a:rPr lang="vi-VN" sz="1100" b="0" i="0" u="none" strike="noStrike" cap="none" smtClean="0">
                <a:solidFill>
                  <a:srgbClr val="000000"/>
                </a:solidFill>
                <a:effectLst/>
                <a:latin typeface="Arial"/>
                <a:ea typeface="Arial"/>
                <a:cs typeface="Arial"/>
                <a:sym typeface="Arial"/>
              </a:rPr>
              <a:t>. </a:t>
            </a:r>
            <a:r>
              <a:rPr lang="en-US" sz="1100" b="0" i="0" u="none" strike="noStrike" cap="none" smtClean="0">
                <a:solidFill>
                  <a:srgbClr val="000000"/>
                </a:solidFill>
                <a:effectLst/>
                <a:latin typeface="Arial"/>
                <a:ea typeface="Arial"/>
                <a:cs typeface="Arial"/>
                <a:sym typeface="Arial"/>
              </a:rPr>
              <a:t>C</a:t>
            </a:r>
            <a:r>
              <a:rPr lang="vi-VN" sz="1100" b="0" i="0" u="none" strike="noStrike" cap="none" smtClean="0">
                <a:solidFill>
                  <a:srgbClr val="000000"/>
                </a:solidFill>
                <a:effectLst/>
                <a:latin typeface="Arial"/>
                <a:ea typeface="Arial"/>
                <a:cs typeface="Arial"/>
                <a:sym typeface="Arial"/>
              </a:rPr>
              <a:t>ó những chữ nào phải viết hoa?</a:t>
            </a:r>
            <a:endParaRPr lang="vi-VN" b="0" smtClean="0">
              <a:effectLst/>
            </a:endParaRPr>
          </a:p>
          <a:p>
            <a:r>
              <a:rPr lang="vi-VN" smtClean="0"/>
              <a:t/>
            </a:r>
            <a:br>
              <a:rPr lang="vi-VN" smtClean="0"/>
            </a:b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5"/>
        <p:cNvGrpSpPr/>
        <p:nvPr/>
      </p:nvGrpSpPr>
      <p:grpSpPr>
        <a:xfrm>
          <a:off x="0" y="0"/>
          <a:ext cx="0" cy="0"/>
          <a:chOff x="0" y="0"/>
          <a:chExt cx="0" cy="0"/>
        </a:xfrm>
      </p:grpSpPr>
      <p:sp>
        <p:nvSpPr>
          <p:cNvPr id="2556" name="Google Shape;2556;ge459fb3013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7" name="Google Shape;2557;ge459fb3013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mtClean="0"/>
              <a:t>GV giải</a:t>
            </a:r>
            <a:r>
              <a:rPr lang="en-US" baseline="0" smtClean="0"/>
              <a:t> nghĩa một số từ</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4"/>
        <p:cNvGrpSpPr/>
        <p:nvPr/>
      </p:nvGrpSpPr>
      <p:grpSpPr>
        <a:xfrm>
          <a:off x="0" y="0"/>
          <a:ext cx="0" cy="0"/>
          <a:chOff x="0" y="0"/>
          <a:chExt cx="0" cy="0"/>
        </a:xfrm>
      </p:grpSpPr>
      <p:sp>
        <p:nvSpPr>
          <p:cNvPr id="2415" name="Google Shape;2415;ge4ecb9eacd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6" name="Google Shape;2416;ge4ecb9eacd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100" b="0" i="0" u="none" strike="noStrike" cap="none" smtClean="0">
                <a:solidFill>
                  <a:srgbClr val="000000"/>
                </a:solidFill>
                <a:effectLst/>
                <a:latin typeface="Arial"/>
                <a:ea typeface="Arial"/>
                <a:cs typeface="Arial"/>
                <a:sym typeface="Arial"/>
              </a:rPr>
              <a:t>GV hỏi</a:t>
            </a:r>
            <a:r>
              <a:rPr lang="pt-BR" sz="1100" b="0" i="0" u="none" strike="noStrike" cap="none" baseline="0" smtClean="0">
                <a:solidFill>
                  <a:srgbClr val="000000"/>
                </a:solidFill>
                <a:effectLst/>
                <a:latin typeface="Arial"/>
                <a:ea typeface="Arial"/>
                <a:cs typeface="Arial"/>
                <a:sym typeface="Arial"/>
              </a:rPr>
              <a:t> học sinh:</a:t>
            </a:r>
          </a:p>
          <a:p>
            <a:pPr marL="171450" lvl="0" indent="-171450" algn="l" rtl="0">
              <a:spcBef>
                <a:spcPts val="0"/>
              </a:spcBef>
              <a:spcAft>
                <a:spcPts val="0"/>
              </a:spcAft>
              <a:buFontTx/>
              <a:buChar char="-"/>
            </a:pPr>
            <a:r>
              <a:rPr lang="pt-BR" sz="1100" b="0" i="0" u="none" strike="noStrike" cap="none" smtClean="0">
                <a:solidFill>
                  <a:srgbClr val="000000"/>
                </a:solidFill>
                <a:effectLst/>
                <a:latin typeface="Arial"/>
                <a:ea typeface="Arial"/>
                <a:cs typeface="Arial"/>
                <a:sym typeface="Arial"/>
              </a:rPr>
              <a:t>Truyện đáng cười ở chỗ nào?</a:t>
            </a:r>
          </a:p>
          <a:p>
            <a:pPr marL="171450" lvl="0" indent="-171450" algn="l" rtl="0">
              <a:spcBef>
                <a:spcPts val="0"/>
              </a:spcBef>
              <a:spcAft>
                <a:spcPts val="0"/>
              </a:spcAft>
              <a:buFontTx/>
              <a:buChar char="-"/>
            </a:pPr>
            <a:r>
              <a:rPr lang="pt-BR" sz="1100" b="0" i="0" u="none" strike="noStrike" cap="none" smtClean="0">
                <a:solidFill>
                  <a:srgbClr val="000000"/>
                </a:solidFill>
                <a:effectLst/>
                <a:latin typeface="Arial"/>
                <a:cs typeface="Arial"/>
                <a:sym typeface="Arial"/>
              </a:rPr>
              <a:t>Đáng</a:t>
            </a:r>
            <a:r>
              <a:rPr lang="pt-BR" sz="1100" b="0" i="0" u="none" strike="noStrike" cap="none" baseline="0" smtClean="0">
                <a:solidFill>
                  <a:srgbClr val="000000"/>
                </a:solidFill>
                <a:effectLst/>
                <a:latin typeface="Arial"/>
                <a:cs typeface="Arial"/>
                <a:sym typeface="Arial"/>
              </a:rPr>
              <a:t> cười ở chỗ nhà phê bình xin vua cho trở lại trại giam vì ngụ ý nói rằng sáng tác của nhà vua rất dở</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1"/>
        <p:cNvGrpSpPr/>
        <p:nvPr/>
      </p:nvGrpSpPr>
      <p:grpSpPr>
        <a:xfrm>
          <a:off x="0" y="0"/>
          <a:ext cx="0" cy="0"/>
          <a:chOff x="0" y="0"/>
          <a:chExt cx="0" cy="0"/>
        </a:xfrm>
      </p:grpSpPr>
      <p:sp>
        <p:nvSpPr>
          <p:cNvPr id="2632" name="Google Shape;2632;ge459fb3013_0_4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3" name="Google Shape;2633;ge459fb3013_0_4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1"/>
        <p:cNvGrpSpPr/>
        <p:nvPr/>
      </p:nvGrpSpPr>
      <p:grpSpPr>
        <a:xfrm>
          <a:off x="0" y="0"/>
          <a:ext cx="0" cy="0"/>
          <a:chOff x="0" y="0"/>
          <a:chExt cx="0" cy="0"/>
        </a:xfrm>
      </p:grpSpPr>
      <p:sp>
        <p:nvSpPr>
          <p:cNvPr id="132" name="Google Shape;132;p4"/>
          <p:cNvSpPr/>
          <p:nvPr/>
        </p:nvSpPr>
        <p:spPr>
          <a:xfrm flipH="1">
            <a:off x="6986938" y="0"/>
            <a:ext cx="2157062" cy="869105"/>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rot="-9915179" flipH="1">
            <a:off x="-304778" y="4385099"/>
            <a:ext cx="2714593" cy="1093701"/>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4"/>
          <p:cNvSpPr txBox="1">
            <a:spLocks noGrp="1"/>
          </p:cNvSpPr>
          <p:nvPr>
            <p:ph type="title"/>
          </p:nvPr>
        </p:nvSpPr>
        <p:spPr>
          <a:xfrm>
            <a:off x="685800" y="530525"/>
            <a:ext cx="7772400" cy="48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35" name="Google Shape;135;p4"/>
          <p:cNvSpPr txBox="1">
            <a:spLocks noGrp="1"/>
          </p:cNvSpPr>
          <p:nvPr>
            <p:ph type="body" idx="1"/>
          </p:nvPr>
        </p:nvSpPr>
        <p:spPr>
          <a:xfrm>
            <a:off x="685800" y="1152475"/>
            <a:ext cx="7772400" cy="34647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Clr>
                <a:srgbClr val="434343"/>
              </a:buClr>
              <a:buSzPts val="1200"/>
              <a:buFont typeface="Anaheim"/>
              <a:buAutoNum type="arabicPeriod"/>
              <a:defRPr sz="1100"/>
            </a:lvl1pPr>
            <a:lvl2pPr marL="914400" lvl="1" indent="-304800" rtl="0">
              <a:spcBef>
                <a:spcPts val="0"/>
              </a:spcBef>
              <a:spcAft>
                <a:spcPts val="0"/>
              </a:spcAft>
              <a:buClr>
                <a:srgbClr val="434343"/>
              </a:buClr>
              <a:buSzPts val="1200"/>
              <a:buFont typeface="Roboto Condensed Light"/>
              <a:buAutoNum type="alphaLcPeriod"/>
              <a:defRPr/>
            </a:lvl2pPr>
            <a:lvl3pPr marL="1371600" lvl="2" indent="-304800" rtl="0">
              <a:spcBef>
                <a:spcPts val="0"/>
              </a:spcBef>
              <a:spcAft>
                <a:spcPts val="0"/>
              </a:spcAft>
              <a:buClr>
                <a:srgbClr val="434343"/>
              </a:buClr>
              <a:buSzPts val="1200"/>
              <a:buFont typeface="Roboto Condensed Light"/>
              <a:buAutoNum type="romanLcPeriod"/>
              <a:defRPr/>
            </a:lvl3pPr>
            <a:lvl4pPr marL="1828800" lvl="3" indent="-304800" rtl="0">
              <a:spcBef>
                <a:spcPts val="0"/>
              </a:spcBef>
              <a:spcAft>
                <a:spcPts val="0"/>
              </a:spcAft>
              <a:buClr>
                <a:srgbClr val="434343"/>
              </a:buClr>
              <a:buSzPts val="1200"/>
              <a:buFont typeface="Roboto Condensed Light"/>
              <a:buAutoNum type="arabicPeriod"/>
              <a:defRPr/>
            </a:lvl4pPr>
            <a:lvl5pPr marL="2286000" lvl="4" indent="-304800" rtl="0">
              <a:spcBef>
                <a:spcPts val="0"/>
              </a:spcBef>
              <a:spcAft>
                <a:spcPts val="0"/>
              </a:spcAft>
              <a:buClr>
                <a:srgbClr val="434343"/>
              </a:buClr>
              <a:buSzPts val="1200"/>
              <a:buFont typeface="Roboto Condensed Light"/>
              <a:buAutoNum type="alphaLcPeriod"/>
              <a:defRPr/>
            </a:lvl5pPr>
            <a:lvl6pPr marL="2743200" lvl="5" indent="-304800" rtl="0">
              <a:spcBef>
                <a:spcPts val="0"/>
              </a:spcBef>
              <a:spcAft>
                <a:spcPts val="0"/>
              </a:spcAft>
              <a:buClr>
                <a:srgbClr val="434343"/>
              </a:buClr>
              <a:buSzPts val="1200"/>
              <a:buFont typeface="Roboto Condensed Light"/>
              <a:buAutoNum type="romanLcPeriod"/>
              <a:defRPr/>
            </a:lvl6pPr>
            <a:lvl7pPr marL="3200400" lvl="6" indent="-304800" rtl="0">
              <a:spcBef>
                <a:spcPts val="0"/>
              </a:spcBef>
              <a:spcAft>
                <a:spcPts val="0"/>
              </a:spcAft>
              <a:buClr>
                <a:srgbClr val="434343"/>
              </a:buClr>
              <a:buSzPts val="1200"/>
              <a:buFont typeface="Roboto Condensed Light"/>
              <a:buAutoNum type="arabicPeriod"/>
              <a:defRPr/>
            </a:lvl7pPr>
            <a:lvl8pPr marL="3657600" lvl="7" indent="-304800" rtl="0">
              <a:spcBef>
                <a:spcPts val="0"/>
              </a:spcBef>
              <a:spcAft>
                <a:spcPts val="0"/>
              </a:spcAft>
              <a:buClr>
                <a:srgbClr val="434343"/>
              </a:buClr>
              <a:buSzPts val="1200"/>
              <a:buFont typeface="Roboto Condensed Light"/>
              <a:buAutoNum type="alphaLcPeriod"/>
              <a:defRPr/>
            </a:lvl8pPr>
            <a:lvl9pPr marL="4114800" lvl="8" indent="-304800" rtl="0">
              <a:spcBef>
                <a:spcPts val="0"/>
              </a:spcBef>
              <a:spcAft>
                <a:spcPts val="0"/>
              </a:spcAft>
              <a:buClr>
                <a:srgbClr val="434343"/>
              </a:buClr>
              <a:buSzPts val="1200"/>
              <a:buFont typeface="Roboto Condensed Light"/>
              <a:buAutoNum type="romanLcPeriod"/>
              <a:defRPr/>
            </a:lvl9pPr>
          </a:lstStyle>
          <a:p>
            <a:endParaRPr/>
          </a:p>
        </p:txBody>
      </p:sp>
      <p:sp>
        <p:nvSpPr>
          <p:cNvPr id="136" name="Google Shape;136;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grpSp>
        <p:nvGrpSpPr>
          <p:cNvPr id="137" name="Google Shape;137;p4"/>
          <p:cNvGrpSpPr/>
          <p:nvPr/>
        </p:nvGrpSpPr>
        <p:grpSpPr>
          <a:xfrm rot="-8100000">
            <a:off x="359917" y="526310"/>
            <a:ext cx="422569" cy="422124"/>
            <a:chOff x="6582700" y="530525"/>
            <a:chExt cx="681261" cy="680545"/>
          </a:xfrm>
        </p:grpSpPr>
        <p:sp>
          <p:nvSpPr>
            <p:cNvPr id="138" name="Google Shape;138;p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 name="Google Shape;149;p4"/>
          <p:cNvGrpSpPr/>
          <p:nvPr/>
        </p:nvGrpSpPr>
        <p:grpSpPr>
          <a:xfrm rot="-9360502">
            <a:off x="656640" y="125454"/>
            <a:ext cx="326386" cy="326015"/>
            <a:chOff x="6582700" y="530525"/>
            <a:chExt cx="681261" cy="680545"/>
          </a:xfrm>
        </p:grpSpPr>
        <p:sp>
          <p:nvSpPr>
            <p:cNvPr id="150" name="Google Shape;150;p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 name="Google Shape;161;p4"/>
          <p:cNvGrpSpPr/>
          <p:nvPr/>
        </p:nvGrpSpPr>
        <p:grpSpPr>
          <a:xfrm rot="-10126893">
            <a:off x="8267685" y="4657873"/>
            <a:ext cx="326361" cy="326084"/>
            <a:chOff x="6582700" y="530525"/>
            <a:chExt cx="681261" cy="680545"/>
          </a:xfrm>
        </p:grpSpPr>
        <p:sp>
          <p:nvSpPr>
            <p:cNvPr id="162" name="Google Shape;162;p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3" name="Google Shape;173;p4"/>
          <p:cNvGrpSpPr/>
          <p:nvPr/>
        </p:nvGrpSpPr>
        <p:grpSpPr>
          <a:xfrm rot="2551818">
            <a:off x="8447373" y="4068471"/>
            <a:ext cx="422576" cy="422132"/>
            <a:chOff x="6582700" y="530525"/>
            <a:chExt cx="681261" cy="680545"/>
          </a:xfrm>
        </p:grpSpPr>
        <p:sp>
          <p:nvSpPr>
            <p:cNvPr id="174" name="Google Shape;174;p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2">
  <p:cSld name="CUSTOM_16">
    <p:spTree>
      <p:nvGrpSpPr>
        <p:cNvPr id="1" name="Shape 1837"/>
        <p:cNvGrpSpPr/>
        <p:nvPr/>
      </p:nvGrpSpPr>
      <p:grpSpPr>
        <a:xfrm>
          <a:off x="0" y="0"/>
          <a:ext cx="0" cy="0"/>
          <a:chOff x="0" y="0"/>
          <a:chExt cx="0" cy="0"/>
        </a:xfrm>
      </p:grpSpPr>
      <p:sp>
        <p:nvSpPr>
          <p:cNvPr id="1838" name="Google Shape;1838;p34"/>
          <p:cNvSpPr txBox="1">
            <a:spLocks noGrp="1"/>
          </p:cNvSpPr>
          <p:nvPr>
            <p:ph type="title"/>
          </p:nvPr>
        </p:nvSpPr>
        <p:spPr>
          <a:xfrm>
            <a:off x="685800" y="530525"/>
            <a:ext cx="7772400" cy="46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39" name="Google Shape;1839;p34"/>
          <p:cNvSpPr txBox="1">
            <a:spLocks noGrp="1"/>
          </p:cNvSpPr>
          <p:nvPr>
            <p:ph type="subTitle" idx="1"/>
          </p:nvPr>
        </p:nvSpPr>
        <p:spPr>
          <a:xfrm>
            <a:off x="5150250" y="2628839"/>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840" name="Google Shape;1840;p34"/>
          <p:cNvSpPr txBox="1">
            <a:spLocks noGrp="1"/>
          </p:cNvSpPr>
          <p:nvPr>
            <p:ph type="subTitle" idx="2"/>
          </p:nvPr>
        </p:nvSpPr>
        <p:spPr>
          <a:xfrm>
            <a:off x="1234550" y="2628839"/>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841" name="Google Shape;1841;p34"/>
          <p:cNvSpPr txBox="1">
            <a:spLocks noGrp="1"/>
          </p:cNvSpPr>
          <p:nvPr>
            <p:ph type="title" idx="3"/>
          </p:nvPr>
        </p:nvSpPr>
        <p:spPr>
          <a:xfrm>
            <a:off x="1234550" y="2041325"/>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1842" name="Google Shape;1842;p34"/>
          <p:cNvSpPr txBox="1">
            <a:spLocks noGrp="1"/>
          </p:cNvSpPr>
          <p:nvPr>
            <p:ph type="title" idx="4"/>
          </p:nvPr>
        </p:nvSpPr>
        <p:spPr>
          <a:xfrm>
            <a:off x="5150250" y="2041325"/>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1843" name="Google Shape;1843;p34"/>
          <p:cNvSpPr/>
          <p:nvPr/>
        </p:nvSpPr>
        <p:spPr>
          <a:xfrm flipH="1">
            <a:off x="7076094" y="-216862"/>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34"/>
          <p:cNvSpPr/>
          <p:nvPr/>
        </p:nvSpPr>
        <p:spPr>
          <a:xfrm rot="850527" flipH="1">
            <a:off x="-1099660" y="4348739"/>
            <a:ext cx="3417637" cy="989465"/>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45" name="Google Shape;1845;p34"/>
          <p:cNvGrpSpPr/>
          <p:nvPr/>
        </p:nvGrpSpPr>
        <p:grpSpPr>
          <a:xfrm rot="8100000" flipH="1">
            <a:off x="8502561" y="401160"/>
            <a:ext cx="422569" cy="422124"/>
            <a:chOff x="6582700" y="530525"/>
            <a:chExt cx="681261" cy="680545"/>
          </a:xfrm>
        </p:grpSpPr>
        <p:sp>
          <p:nvSpPr>
            <p:cNvPr id="1846" name="Google Shape;1846;p3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3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3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3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3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3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3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3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3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3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3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7" name="Google Shape;1857;p34"/>
          <p:cNvGrpSpPr/>
          <p:nvPr/>
        </p:nvGrpSpPr>
        <p:grpSpPr>
          <a:xfrm rot="9360502" flipH="1">
            <a:off x="8086320" y="115554"/>
            <a:ext cx="326386" cy="326015"/>
            <a:chOff x="6582700" y="530525"/>
            <a:chExt cx="681261" cy="680545"/>
          </a:xfrm>
        </p:grpSpPr>
        <p:sp>
          <p:nvSpPr>
            <p:cNvPr id="1858" name="Google Shape;1858;p3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3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3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3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3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3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3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3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3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3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3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69" name="Google Shape;1869;p34"/>
          <p:cNvGrpSpPr/>
          <p:nvPr/>
        </p:nvGrpSpPr>
        <p:grpSpPr>
          <a:xfrm rot="10126893" flipH="1">
            <a:off x="808551" y="4559248"/>
            <a:ext cx="326361" cy="326084"/>
            <a:chOff x="6582700" y="530525"/>
            <a:chExt cx="681261" cy="680545"/>
          </a:xfrm>
        </p:grpSpPr>
        <p:sp>
          <p:nvSpPr>
            <p:cNvPr id="1870" name="Google Shape;1870;p3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871;p3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3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3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3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3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3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3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3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3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3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1" name="Google Shape;1881;p34"/>
          <p:cNvGrpSpPr/>
          <p:nvPr/>
        </p:nvGrpSpPr>
        <p:grpSpPr>
          <a:xfrm rot="-2551818" flipH="1">
            <a:off x="270272" y="4299221"/>
            <a:ext cx="422576" cy="422132"/>
            <a:chOff x="6582700" y="530525"/>
            <a:chExt cx="681261" cy="680545"/>
          </a:xfrm>
        </p:grpSpPr>
        <p:sp>
          <p:nvSpPr>
            <p:cNvPr id="1882" name="Google Shape;1882;p34"/>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34"/>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34"/>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34"/>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34"/>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34"/>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34"/>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34"/>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34"/>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34"/>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34"/>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CUSTOM_17">
    <p:spTree>
      <p:nvGrpSpPr>
        <p:cNvPr id="1" name="Shape 1936"/>
        <p:cNvGrpSpPr/>
        <p:nvPr/>
      </p:nvGrpSpPr>
      <p:grpSpPr>
        <a:xfrm>
          <a:off x="0" y="0"/>
          <a:ext cx="0" cy="0"/>
          <a:chOff x="0" y="0"/>
          <a:chExt cx="0" cy="0"/>
        </a:xfrm>
      </p:grpSpPr>
      <p:sp>
        <p:nvSpPr>
          <p:cNvPr id="1937" name="Google Shape;1937;p36"/>
          <p:cNvSpPr/>
          <p:nvPr/>
        </p:nvSpPr>
        <p:spPr>
          <a:xfrm rot="-850527">
            <a:off x="6790315" y="4393164"/>
            <a:ext cx="3417637" cy="989465"/>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38" name="Google Shape;1938;p36"/>
          <p:cNvGrpSpPr/>
          <p:nvPr/>
        </p:nvGrpSpPr>
        <p:grpSpPr>
          <a:xfrm>
            <a:off x="7993282" y="3758618"/>
            <a:ext cx="1411626" cy="1384890"/>
            <a:chOff x="6598350" y="2780075"/>
            <a:chExt cx="1859850" cy="1824625"/>
          </a:xfrm>
        </p:grpSpPr>
        <p:sp>
          <p:nvSpPr>
            <p:cNvPr id="1939" name="Google Shape;1939;p36"/>
            <p:cNvSpPr/>
            <p:nvPr/>
          </p:nvSpPr>
          <p:spPr>
            <a:xfrm>
              <a:off x="6979150" y="3181175"/>
              <a:ext cx="1187950" cy="1423525"/>
            </a:xfrm>
            <a:custGeom>
              <a:avLst/>
              <a:gdLst/>
              <a:ahLst/>
              <a:cxnLst/>
              <a:rect l="l" t="t" r="r" b="b"/>
              <a:pathLst>
                <a:path w="47518" h="56941" extrusionOk="0">
                  <a:moveTo>
                    <a:pt x="18422" y="1"/>
                  </a:moveTo>
                  <a:cubicBezTo>
                    <a:pt x="18118" y="1"/>
                    <a:pt x="17796" y="296"/>
                    <a:pt x="17486" y="1101"/>
                  </a:cubicBezTo>
                  <a:cubicBezTo>
                    <a:pt x="17486" y="1101"/>
                    <a:pt x="16628" y="5816"/>
                    <a:pt x="21650" y="11626"/>
                  </a:cubicBezTo>
                  <a:cubicBezTo>
                    <a:pt x="26672" y="17436"/>
                    <a:pt x="26689" y="23108"/>
                    <a:pt x="22015" y="26546"/>
                  </a:cubicBezTo>
                  <a:cubicBezTo>
                    <a:pt x="21328" y="27052"/>
                    <a:pt x="20668" y="27600"/>
                    <a:pt x="20014" y="28149"/>
                  </a:cubicBezTo>
                  <a:cubicBezTo>
                    <a:pt x="19223" y="28813"/>
                    <a:pt x="18417" y="29447"/>
                    <a:pt x="17362" y="29447"/>
                  </a:cubicBezTo>
                  <a:cubicBezTo>
                    <a:pt x="17305" y="29447"/>
                    <a:pt x="17247" y="29445"/>
                    <a:pt x="17189" y="29441"/>
                  </a:cubicBezTo>
                  <a:cubicBezTo>
                    <a:pt x="16257" y="29382"/>
                    <a:pt x="15505" y="28524"/>
                    <a:pt x="14723" y="28075"/>
                  </a:cubicBezTo>
                  <a:cubicBezTo>
                    <a:pt x="13692" y="27483"/>
                    <a:pt x="12663" y="27108"/>
                    <a:pt x="11665" y="26760"/>
                  </a:cubicBezTo>
                  <a:cubicBezTo>
                    <a:pt x="10671" y="26416"/>
                    <a:pt x="9708" y="26124"/>
                    <a:pt x="8830" y="25755"/>
                  </a:cubicBezTo>
                  <a:cubicBezTo>
                    <a:pt x="7950" y="25386"/>
                    <a:pt x="7154" y="24941"/>
                    <a:pt x="6479" y="24340"/>
                  </a:cubicBezTo>
                  <a:cubicBezTo>
                    <a:pt x="5501" y="23444"/>
                    <a:pt x="4787" y="22219"/>
                    <a:pt x="4317" y="20775"/>
                  </a:cubicBezTo>
                  <a:cubicBezTo>
                    <a:pt x="4164" y="20304"/>
                    <a:pt x="4069" y="19816"/>
                    <a:pt x="4015" y="19324"/>
                  </a:cubicBezTo>
                  <a:lnTo>
                    <a:pt x="4014" y="19314"/>
                  </a:lnTo>
                  <a:cubicBezTo>
                    <a:pt x="3979" y="19017"/>
                    <a:pt x="3731" y="18785"/>
                    <a:pt x="3431" y="18785"/>
                  </a:cubicBezTo>
                  <a:cubicBezTo>
                    <a:pt x="3390" y="18785"/>
                    <a:pt x="3349" y="18789"/>
                    <a:pt x="3307" y="18798"/>
                  </a:cubicBezTo>
                  <a:cubicBezTo>
                    <a:pt x="3031" y="18854"/>
                    <a:pt x="2838" y="19121"/>
                    <a:pt x="2840" y="19409"/>
                  </a:cubicBezTo>
                  <a:cubicBezTo>
                    <a:pt x="2849" y="20534"/>
                    <a:pt x="3075" y="21647"/>
                    <a:pt x="3453" y="22699"/>
                  </a:cubicBezTo>
                  <a:cubicBezTo>
                    <a:pt x="3826" y="23747"/>
                    <a:pt x="4392" y="24792"/>
                    <a:pt x="5169" y="25677"/>
                  </a:cubicBezTo>
                  <a:cubicBezTo>
                    <a:pt x="5953" y="26554"/>
                    <a:pt x="6916" y="27235"/>
                    <a:pt x="7882" y="27773"/>
                  </a:cubicBezTo>
                  <a:cubicBezTo>
                    <a:pt x="8852" y="28313"/>
                    <a:pt x="9822" y="28726"/>
                    <a:pt x="10730" y="29161"/>
                  </a:cubicBezTo>
                  <a:lnTo>
                    <a:pt x="10818" y="29202"/>
                  </a:lnTo>
                  <a:cubicBezTo>
                    <a:pt x="11589" y="29570"/>
                    <a:pt x="11643" y="30670"/>
                    <a:pt x="10917" y="31122"/>
                  </a:cubicBezTo>
                  <a:cubicBezTo>
                    <a:pt x="10735" y="31236"/>
                    <a:pt x="10570" y="31340"/>
                    <a:pt x="10441" y="31423"/>
                  </a:cubicBezTo>
                  <a:cubicBezTo>
                    <a:pt x="10133" y="31625"/>
                    <a:pt x="9832" y="31814"/>
                    <a:pt x="9533" y="31987"/>
                  </a:cubicBezTo>
                  <a:cubicBezTo>
                    <a:pt x="9229" y="32154"/>
                    <a:pt x="8951" y="32298"/>
                    <a:pt x="8624" y="32426"/>
                  </a:cubicBezTo>
                  <a:cubicBezTo>
                    <a:pt x="7989" y="32682"/>
                    <a:pt x="7327" y="32872"/>
                    <a:pt x="6655" y="32963"/>
                  </a:cubicBezTo>
                  <a:cubicBezTo>
                    <a:pt x="6325" y="33011"/>
                    <a:pt x="5992" y="33035"/>
                    <a:pt x="5658" y="33035"/>
                  </a:cubicBezTo>
                  <a:cubicBezTo>
                    <a:pt x="4637" y="33035"/>
                    <a:pt x="3614" y="32808"/>
                    <a:pt x="2688" y="32351"/>
                  </a:cubicBezTo>
                  <a:cubicBezTo>
                    <a:pt x="2090" y="32050"/>
                    <a:pt x="1585" y="31646"/>
                    <a:pt x="1329" y="31101"/>
                  </a:cubicBezTo>
                  <a:cubicBezTo>
                    <a:pt x="1061" y="30554"/>
                    <a:pt x="1025" y="29865"/>
                    <a:pt x="1180" y="29199"/>
                  </a:cubicBezTo>
                  <a:cubicBezTo>
                    <a:pt x="1235" y="28963"/>
                    <a:pt x="1103" y="28721"/>
                    <a:pt x="874" y="28646"/>
                  </a:cubicBezTo>
                  <a:cubicBezTo>
                    <a:pt x="828" y="28632"/>
                    <a:pt x="781" y="28625"/>
                    <a:pt x="736" y="28625"/>
                  </a:cubicBezTo>
                  <a:cubicBezTo>
                    <a:pt x="539" y="28625"/>
                    <a:pt x="358" y="28753"/>
                    <a:pt x="299" y="28951"/>
                  </a:cubicBezTo>
                  <a:cubicBezTo>
                    <a:pt x="50" y="29753"/>
                    <a:pt x="0" y="30682"/>
                    <a:pt x="337" y="31543"/>
                  </a:cubicBezTo>
                  <a:cubicBezTo>
                    <a:pt x="498" y="31970"/>
                    <a:pt x="773" y="32369"/>
                    <a:pt x="1078" y="32682"/>
                  </a:cubicBezTo>
                  <a:cubicBezTo>
                    <a:pt x="1387" y="32999"/>
                    <a:pt x="1734" y="33256"/>
                    <a:pt x="2092" y="33471"/>
                  </a:cubicBezTo>
                  <a:cubicBezTo>
                    <a:pt x="3342" y="34215"/>
                    <a:pt x="4791" y="34592"/>
                    <a:pt x="6240" y="34592"/>
                  </a:cubicBezTo>
                  <a:cubicBezTo>
                    <a:pt x="6429" y="34592"/>
                    <a:pt x="6617" y="34586"/>
                    <a:pt x="6805" y="34573"/>
                  </a:cubicBezTo>
                  <a:cubicBezTo>
                    <a:pt x="7623" y="34525"/>
                    <a:pt x="8428" y="34359"/>
                    <a:pt x="9203" y="34113"/>
                  </a:cubicBezTo>
                  <a:cubicBezTo>
                    <a:pt x="9584" y="33997"/>
                    <a:pt x="9991" y="33829"/>
                    <a:pt x="10357" y="33659"/>
                  </a:cubicBezTo>
                  <a:cubicBezTo>
                    <a:pt x="10723" y="33484"/>
                    <a:pt x="11074" y="33297"/>
                    <a:pt x="11411" y="33112"/>
                  </a:cubicBezTo>
                  <a:cubicBezTo>
                    <a:pt x="12083" y="32743"/>
                    <a:pt x="12715" y="32371"/>
                    <a:pt x="13328" y="32106"/>
                  </a:cubicBezTo>
                  <a:cubicBezTo>
                    <a:pt x="13447" y="32053"/>
                    <a:pt x="13565" y="32005"/>
                    <a:pt x="13682" y="31962"/>
                  </a:cubicBezTo>
                  <a:cubicBezTo>
                    <a:pt x="13813" y="31914"/>
                    <a:pt x="13948" y="31891"/>
                    <a:pt x="14082" y="31891"/>
                  </a:cubicBezTo>
                  <a:cubicBezTo>
                    <a:pt x="14461" y="31891"/>
                    <a:pt x="14829" y="32076"/>
                    <a:pt x="15062" y="32402"/>
                  </a:cubicBezTo>
                  <a:lnTo>
                    <a:pt x="15066" y="32409"/>
                  </a:lnTo>
                  <a:cubicBezTo>
                    <a:pt x="15139" y="32512"/>
                    <a:pt x="15208" y="32616"/>
                    <a:pt x="15274" y="32721"/>
                  </a:cubicBezTo>
                  <a:cubicBezTo>
                    <a:pt x="15484" y="33053"/>
                    <a:pt x="15517" y="33468"/>
                    <a:pt x="15383" y="33839"/>
                  </a:cubicBezTo>
                  <a:cubicBezTo>
                    <a:pt x="14628" y="35928"/>
                    <a:pt x="14548" y="38496"/>
                    <a:pt x="15551" y="41861"/>
                  </a:cubicBezTo>
                  <a:cubicBezTo>
                    <a:pt x="16491" y="44592"/>
                    <a:pt x="17425" y="53458"/>
                    <a:pt x="8339" y="56940"/>
                  </a:cubicBezTo>
                  <a:lnTo>
                    <a:pt x="47518" y="56940"/>
                  </a:lnTo>
                  <a:cubicBezTo>
                    <a:pt x="47354" y="56940"/>
                    <a:pt x="46846" y="56323"/>
                    <a:pt x="46725" y="56216"/>
                  </a:cubicBezTo>
                  <a:cubicBezTo>
                    <a:pt x="45968" y="55552"/>
                    <a:pt x="45182" y="54926"/>
                    <a:pt x="44368" y="54335"/>
                  </a:cubicBezTo>
                  <a:cubicBezTo>
                    <a:pt x="40623" y="51614"/>
                    <a:pt x="36156" y="50444"/>
                    <a:pt x="32677" y="47258"/>
                  </a:cubicBezTo>
                  <a:cubicBezTo>
                    <a:pt x="30785" y="45525"/>
                    <a:pt x="28808" y="43390"/>
                    <a:pt x="27421" y="40999"/>
                  </a:cubicBezTo>
                  <a:cubicBezTo>
                    <a:pt x="26566" y="39526"/>
                    <a:pt x="26588" y="37648"/>
                    <a:pt x="27587" y="36272"/>
                  </a:cubicBezTo>
                  <a:cubicBezTo>
                    <a:pt x="27739" y="36061"/>
                    <a:pt x="27914" y="35867"/>
                    <a:pt x="28108" y="35694"/>
                  </a:cubicBezTo>
                  <a:cubicBezTo>
                    <a:pt x="28623" y="35212"/>
                    <a:pt x="29360" y="34876"/>
                    <a:pt x="30206" y="34618"/>
                  </a:cubicBezTo>
                  <a:cubicBezTo>
                    <a:pt x="31052" y="34360"/>
                    <a:pt x="32002" y="34188"/>
                    <a:pt x="32997" y="33987"/>
                  </a:cubicBezTo>
                  <a:cubicBezTo>
                    <a:pt x="33498" y="33884"/>
                    <a:pt x="34006" y="33777"/>
                    <a:pt x="34527" y="33634"/>
                  </a:cubicBezTo>
                  <a:cubicBezTo>
                    <a:pt x="34787" y="33564"/>
                    <a:pt x="35046" y="33491"/>
                    <a:pt x="35310" y="33395"/>
                  </a:cubicBezTo>
                  <a:cubicBezTo>
                    <a:pt x="35578" y="33311"/>
                    <a:pt x="35828" y="33210"/>
                    <a:pt x="36077" y="33105"/>
                  </a:cubicBezTo>
                  <a:cubicBezTo>
                    <a:pt x="37090" y="32691"/>
                    <a:pt x="38040" y="32135"/>
                    <a:pt x="38898" y="31456"/>
                  </a:cubicBezTo>
                  <a:cubicBezTo>
                    <a:pt x="39765" y="30771"/>
                    <a:pt x="40522" y="29884"/>
                    <a:pt x="41039" y="28855"/>
                  </a:cubicBezTo>
                  <a:cubicBezTo>
                    <a:pt x="41544" y="27814"/>
                    <a:pt x="41746" y="26632"/>
                    <a:pt x="41651" y="25518"/>
                  </a:cubicBezTo>
                  <a:cubicBezTo>
                    <a:pt x="41622" y="25196"/>
                    <a:pt x="41356" y="24937"/>
                    <a:pt x="41030" y="24937"/>
                  </a:cubicBezTo>
                  <a:cubicBezTo>
                    <a:pt x="40956" y="24937"/>
                    <a:pt x="40878" y="24950"/>
                    <a:pt x="40800" y="24979"/>
                  </a:cubicBezTo>
                  <a:cubicBezTo>
                    <a:pt x="40566" y="25066"/>
                    <a:pt x="40414" y="25303"/>
                    <a:pt x="40408" y="25558"/>
                  </a:cubicBezTo>
                  <a:lnTo>
                    <a:pt x="40408" y="25569"/>
                  </a:lnTo>
                  <a:cubicBezTo>
                    <a:pt x="40387" y="26482"/>
                    <a:pt x="40133" y="27344"/>
                    <a:pt x="39681" y="28080"/>
                  </a:cubicBezTo>
                  <a:cubicBezTo>
                    <a:pt x="39207" y="28807"/>
                    <a:pt x="38568" y="29427"/>
                    <a:pt x="37811" y="29902"/>
                  </a:cubicBezTo>
                  <a:cubicBezTo>
                    <a:pt x="37046" y="30383"/>
                    <a:pt x="36218" y="30755"/>
                    <a:pt x="35350" y="31004"/>
                  </a:cubicBezTo>
                  <a:cubicBezTo>
                    <a:pt x="35131" y="31070"/>
                    <a:pt x="34913" y="31131"/>
                    <a:pt x="34698" y="31173"/>
                  </a:cubicBezTo>
                  <a:cubicBezTo>
                    <a:pt x="34488" y="31226"/>
                    <a:pt x="34264" y="31263"/>
                    <a:pt x="34039" y="31297"/>
                  </a:cubicBezTo>
                  <a:cubicBezTo>
                    <a:pt x="33591" y="31370"/>
                    <a:pt x="33118" y="31419"/>
                    <a:pt x="32639" y="31466"/>
                  </a:cubicBezTo>
                  <a:cubicBezTo>
                    <a:pt x="31673" y="31557"/>
                    <a:pt x="30649" y="31623"/>
                    <a:pt x="29563" y="31827"/>
                  </a:cubicBezTo>
                  <a:cubicBezTo>
                    <a:pt x="29385" y="31861"/>
                    <a:pt x="29202" y="31900"/>
                    <a:pt x="29018" y="31943"/>
                  </a:cubicBezTo>
                  <a:cubicBezTo>
                    <a:pt x="28942" y="31961"/>
                    <a:pt x="28868" y="31970"/>
                    <a:pt x="28797" y="31970"/>
                  </a:cubicBezTo>
                  <a:cubicBezTo>
                    <a:pt x="28045" y="31970"/>
                    <a:pt x="27571" y="31027"/>
                    <a:pt x="28111" y="30397"/>
                  </a:cubicBezTo>
                  <a:cubicBezTo>
                    <a:pt x="28326" y="30145"/>
                    <a:pt x="28546" y="29901"/>
                    <a:pt x="28765" y="29661"/>
                  </a:cubicBezTo>
                  <a:cubicBezTo>
                    <a:pt x="30695" y="27559"/>
                    <a:pt x="32228" y="25526"/>
                    <a:pt x="32439" y="22515"/>
                  </a:cubicBezTo>
                  <a:cubicBezTo>
                    <a:pt x="32762" y="17917"/>
                    <a:pt x="29694" y="14711"/>
                    <a:pt x="26491" y="11984"/>
                  </a:cubicBezTo>
                  <a:cubicBezTo>
                    <a:pt x="23349" y="9310"/>
                    <a:pt x="20523" y="6262"/>
                    <a:pt x="19834" y="1975"/>
                  </a:cubicBezTo>
                  <a:cubicBezTo>
                    <a:pt x="19660" y="1394"/>
                    <a:pt x="19083" y="1"/>
                    <a:pt x="18422" y="1"/>
                  </a:cubicBezTo>
                  <a:close/>
                </a:path>
              </a:pathLst>
            </a:custGeom>
            <a:solidFill>
              <a:srgbClr val="F5D8D8"/>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36"/>
            <p:cNvSpPr/>
            <p:nvPr/>
          </p:nvSpPr>
          <p:spPr>
            <a:xfrm>
              <a:off x="6714525" y="2780075"/>
              <a:ext cx="1550525" cy="634425"/>
            </a:xfrm>
            <a:custGeom>
              <a:avLst/>
              <a:gdLst/>
              <a:ahLst/>
              <a:cxnLst/>
              <a:rect l="l" t="t" r="r" b="b"/>
              <a:pathLst>
                <a:path w="62021" h="25377" extrusionOk="0">
                  <a:moveTo>
                    <a:pt x="29217" y="1"/>
                  </a:moveTo>
                  <a:cubicBezTo>
                    <a:pt x="28719" y="1"/>
                    <a:pt x="28196" y="33"/>
                    <a:pt x="27648" y="103"/>
                  </a:cubicBezTo>
                  <a:cubicBezTo>
                    <a:pt x="18853" y="1214"/>
                    <a:pt x="17264" y="6827"/>
                    <a:pt x="17264" y="6827"/>
                  </a:cubicBezTo>
                  <a:cubicBezTo>
                    <a:pt x="17264" y="6827"/>
                    <a:pt x="16631" y="6413"/>
                    <a:pt x="15819" y="6413"/>
                  </a:cubicBezTo>
                  <a:cubicBezTo>
                    <a:pt x="15392" y="6413"/>
                    <a:pt x="14915" y="6528"/>
                    <a:pt x="14455" y="6878"/>
                  </a:cubicBezTo>
                  <a:cubicBezTo>
                    <a:pt x="13122" y="7894"/>
                    <a:pt x="13580" y="9794"/>
                    <a:pt x="13580" y="9794"/>
                  </a:cubicBezTo>
                  <a:cubicBezTo>
                    <a:pt x="13580" y="9794"/>
                    <a:pt x="12782" y="9538"/>
                    <a:pt x="11513" y="9538"/>
                  </a:cubicBezTo>
                  <a:cubicBezTo>
                    <a:pt x="10289" y="9538"/>
                    <a:pt x="8628" y="9776"/>
                    <a:pt x="6821" y="10710"/>
                  </a:cubicBezTo>
                  <a:cubicBezTo>
                    <a:pt x="3139" y="12613"/>
                    <a:pt x="4317" y="16923"/>
                    <a:pt x="4317" y="16923"/>
                  </a:cubicBezTo>
                  <a:cubicBezTo>
                    <a:pt x="4317" y="16923"/>
                    <a:pt x="483" y="17471"/>
                    <a:pt x="213" y="19645"/>
                  </a:cubicBezTo>
                  <a:cubicBezTo>
                    <a:pt x="0" y="21352"/>
                    <a:pt x="1939" y="22339"/>
                    <a:pt x="3513" y="22339"/>
                  </a:cubicBezTo>
                  <a:cubicBezTo>
                    <a:pt x="3944" y="22339"/>
                    <a:pt x="4347" y="22265"/>
                    <a:pt x="4672" y="22112"/>
                  </a:cubicBezTo>
                  <a:cubicBezTo>
                    <a:pt x="6211" y="23108"/>
                    <a:pt x="7862" y="23444"/>
                    <a:pt x="9389" y="23444"/>
                  </a:cubicBezTo>
                  <a:cubicBezTo>
                    <a:pt x="12555" y="23444"/>
                    <a:pt x="15188" y="21999"/>
                    <a:pt x="15188" y="21999"/>
                  </a:cubicBezTo>
                  <a:cubicBezTo>
                    <a:pt x="15416" y="23028"/>
                    <a:pt x="16525" y="23420"/>
                    <a:pt x="17647" y="23420"/>
                  </a:cubicBezTo>
                  <a:cubicBezTo>
                    <a:pt x="18530" y="23420"/>
                    <a:pt x="19422" y="23177"/>
                    <a:pt x="19898" y="22810"/>
                  </a:cubicBezTo>
                  <a:cubicBezTo>
                    <a:pt x="22921" y="24709"/>
                    <a:pt x="25780" y="25377"/>
                    <a:pt x="28307" y="25377"/>
                  </a:cubicBezTo>
                  <a:cubicBezTo>
                    <a:pt x="33369" y="25377"/>
                    <a:pt x="37095" y="22699"/>
                    <a:pt x="38126" y="21884"/>
                  </a:cubicBezTo>
                  <a:cubicBezTo>
                    <a:pt x="39024" y="22443"/>
                    <a:pt x="40016" y="22655"/>
                    <a:pt x="40977" y="22655"/>
                  </a:cubicBezTo>
                  <a:cubicBezTo>
                    <a:pt x="43127" y="22655"/>
                    <a:pt x="45128" y="21595"/>
                    <a:pt x="45601" y="20973"/>
                  </a:cubicBezTo>
                  <a:cubicBezTo>
                    <a:pt x="47328" y="22117"/>
                    <a:pt x="48967" y="22517"/>
                    <a:pt x="50414" y="22517"/>
                  </a:cubicBezTo>
                  <a:cubicBezTo>
                    <a:pt x="53783" y="22517"/>
                    <a:pt x="56115" y="20350"/>
                    <a:pt x="56115" y="20350"/>
                  </a:cubicBezTo>
                  <a:cubicBezTo>
                    <a:pt x="56493" y="20430"/>
                    <a:pt x="56875" y="20467"/>
                    <a:pt x="57251" y="20467"/>
                  </a:cubicBezTo>
                  <a:cubicBezTo>
                    <a:pt x="59750" y="20467"/>
                    <a:pt x="62021" y="18821"/>
                    <a:pt x="61746" y="17098"/>
                  </a:cubicBezTo>
                  <a:cubicBezTo>
                    <a:pt x="61523" y="15701"/>
                    <a:pt x="60564" y="15495"/>
                    <a:pt x="60017" y="15495"/>
                  </a:cubicBezTo>
                  <a:cubicBezTo>
                    <a:pt x="59788" y="15495"/>
                    <a:pt x="59631" y="15531"/>
                    <a:pt x="59631" y="15531"/>
                  </a:cubicBezTo>
                  <a:cubicBezTo>
                    <a:pt x="59631" y="15531"/>
                    <a:pt x="59904" y="13067"/>
                    <a:pt x="57893" y="12494"/>
                  </a:cubicBezTo>
                  <a:cubicBezTo>
                    <a:pt x="57486" y="12379"/>
                    <a:pt x="57102" y="12332"/>
                    <a:pt x="56748" y="12332"/>
                  </a:cubicBezTo>
                  <a:cubicBezTo>
                    <a:pt x="55347" y="12332"/>
                    <a:pt x="54410" y="13052"/>
                    <a:pt x="54410" y="13052"/>
                  </a:cubicBezTo>
                  <a:cubicBezTo>
                    <a:pt x="54410" y="13052"/>
                    <a:pt x="52957" y="8957"/>
                    <a:pt x="49168" y="7992"/>
                  </a:cubicBezTo>
                  <a:cubicBezTo>
                    <a:pt x="48462" y="7813"/>
                    <a:pt x="47760" y="7740"/>
                    <a:pt x="47085" y="7740"/>
                  </a:cubicBezTo>
                  <a:cubicBezTo>
                    <a:pt x="44132" y="7740"/>
                    <a:pt x="41686" y="9136"/>
                    <a:pt x="41686" y="9136"/>
                  </a:cubicBezTo>
                  <a:cubicBezTo>
                    <a:pt x="41686" y="9136"/>
                    <a:pt x="41687" y="7294"/>
                    <a:pt x="40612" y="6949"/>
                  </a:cubicBezTo>
                  <a:cubicBezTo>
                    <a:pt x="40411" y="6885"/>
                    <a:pt x="40216" y="6858"/>
                    <a:pt x="40031" y="6858"/>
                  </a:cubicBezTo>
                  <a:cubicBezTo>
                    <a:pt x="39232" y="6858"/>
                    <a:pt x="38637" y="7351"/>
                    <a:pt x="38637" y="7351"/>
                  </a:cubicBezTo>
                  <a:cubicBezTo>
                    <a:pt x="38637" y="7351"/>
                    <a:pt x="36708" y="1"/>
                    <a:pt x="29217"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36"/>
            <p:cNvSpPr/>
            <p:nvPr/>
          </p:nvSpPr>
          <p:spPr>
            <a:xfrm>
              <a:off x="7402575" y="3913625"/>
              <a:ext cx="101175" cy="322725"/>
            </a:xfrm>
            <a:custGeom>
              <a:avLst/>
              <a:gdLst/>
              <a:ahLst/>
              <a:cxnLst/>
              <a:rect l="l" t="t" r="r" b="b"/>
              <a:pathLst>
                <a:path w="4047" h="12909" extrusionOk="0">
                  <a:moveTo>
                    <a:pt x="4030" y="0"/>
                  </a:moveTo>
                  <a:cubicBezTo>
                    <a:pt x="4027" y="0"/>
                    <a:pt x="4024" y="2"/>
                    <a:pt x="4021" y="4"/>
                  </a:cubicBezTo>
                  <a:cubicBezTo>
                    <a:pt x="3125" y="759"/>
                    <a:pt x="2365" y="1674"/>
                    <a:pt x="1734" y="2672"/>
                  </a:cubicBezTo>
                  <a:cubicBezTo>
                    <a:pt x="1104" y="3684"/>
                    <a:pt x="640" y="4789"/>
                    <a:pt x="361" y="5948"/>
                  </a:cubicBezTo>
                  <a:cubicBezTo>
                    <a:pt x="84" y="7109"/>
                    <a:pt x="0" y="8329"/>
                    <a:pt x="166" y="9517"/>
                  </a:cubicBezTo>
                  <a:cubicBezTo>
                    <a:pt x="348" y="10702"/>
                    <a:pt x="708" y="11854"/>
                    <a:pt x="1257" y="12901"/>
                  </a:cubicBezTo>
                  <a:cubicBezTo>
                    <a:pt x="1259" y="12906"/>
                    <a:pt x="1264" y="12909"/>
                    <a:pt x="1269" y="12909"/>
                  </a:cubicBezTo>
                  <a:cubicBezTo>
                    <a:pt x="1271" y="12909"/>
                    <a:pt x="1273" y="12908"/>
                    <a:pt x="1275" y="12907"/>
                  </a:cubicBezTo>
                  <a:cubicBezTo>
                    <a:pt x="1283" y="12905"/>
                    <a:pt x="1287" y="12896"/>
                    <a:pt x="1284" y="12888"/>
                  </a:cubicBezTo>
                  <a:cubicBezTo>
                    <a:pt x="893" y="11774"/>
                    <a:pt x="585" y="10639"/>
                    <a:pt x="462" y="9479"/>
                  </a:cubicBezTo>
                  <a:cubicBezTo>
                    <a:pt x="339" y="8323"/>
                    <a:pt x="354" y="7146"/>
                    <a:pt x="593" y="6002"/>
                  </a:cubicBezTo>
                  <a:cubicBezTo>
                    <a:pt x="839" y="4857"/>
                    <a:pt x="1267" y="3760"/>
                    <a:pt x="1861" y="2752"/>
                  </a:cubicBezTo>
                  <a:cubicBezTo>
                    <a:pt x="2450" y="1746"/>
                    <a:pt x="3175" y="808"/>
                    <a:pt x="4039" y="28"/>
                  </a:cubicBezTo>
                  <a:cubicBezTo>
                    <a:pt x="4045" y="22"/>
                    <a:pt x="4046" y="13"/>
                    <a:pt x="4042" y="6"/>
                  </a:cubicBezTo>
                  <a:cubicBezTo>
                    <a:pt x="4039" y="2"/>
                    <a:pt x="4035" y="0"/>
                    <a:pt x="4030"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36"/>
            <p:cNvSpPr/>
            <p:nvPr/>
          </p:nvSpPr>
          <p:spPr>
            <a:xfrm>
              <a:off x="7592050" y="4074600"/>
              <a:ext cx="189250" cy="355025"/>
            </a:xfrm>
            <a:custGeom>
              <a:avLst/>
              <a:gdLst/>
              <a:ahLst/>
              <a:cxnLst/>
              <a:rect l="l" t="t" r="r" b="b"/>
              <a:pathLst>
                <a:path w="7570" h="14201" extrusionOk="0">
                  <a:moveTo>
                    <a:pt x="45" y="0"/>
                  </a:moveTo>
                  <a:cubicBezTo>
                    <a:pt x="36" y="0"/>
                    <a:pt x="29" y="7"/>
                    <a:pt x="29" y="16"/>
                  </a:cubicBezTo>
                  <a:cubicBezTo>
                    <a:pt x="1" y="1433"/>
                    <a:pt x="155" y="2852"/>
                    <a:pt x="430" y="4243"/>
                  </a:cubicBezTo>
                  <a:cubicBezTo>
                    <a:pt x="715" y="5632"/>
                    <a:pt x="1141" y="6997"/>
                    <a:pt x="1746" y="8283"/>
                  </a:cubicBezTo>
                  <a:cubicBezTo>
                    <a:pt x="2041" y="8930"/>
                    <a:pt x="2386" y="9553"/>
                    <a:pt x="2778" y="10146"/>
                  </a:cubicBezTo>
                  <a:cubicBezTo>
                    <a:pt x="2968" y="10447"/>
                    <a:pt x="3187" y="10727"/>
                    <a:pt x="3400" y="11011"/>
                  </a:cubicBezTo>
                  <a:cubicBezTo>
                    <a:pt x="3629" y="11281"/>
                    <a:pt x="3854" y="11556"/>
                    <a:pt x="4105" y="11807"/>
                  </a:cubicBezTo>
                  <a:cubicBezTo>
                    <a:pt x="5084" y="12822"/>
                    <a:pt x="6254" y="13634"/>
                    <a:pt x="7547" y="14199"/>
                  </a:cubicBezTo>
                  <a:cubicBezTo>
                    <a:pt x="7549" y="14200"/>
                    <a:pt x="7551" y="14200"/>
                    <a:pt x="7553" y="14200"/>
                  </a:cubicBezTo>
                  <a:cubicBezTo>
                    <a:pt x="7558" y="14200"/>
                    <a:pt x="7563" y="14198"/>
                    <a:pt x="7566" y="14193"/>
                  </a:cubicBezTo>
                  <a:cubicBezTo>
                    <a:pt x="7569" y="14185"/>
                    <a:pt x="7567" y="14176"/>
                    <a:pt x="7559" y="14172"/>
                  </a:cubicBezTo>
                  <a:cubicBezTo>
                    <a:pt x="6364" y="13460"/>
                    <a:pt x="5243" y="12631"/>
                    <a:pt x="4318" y="11596"/>
                  </a:cubicBezTo>
                  <a:cubicBezTo>
                    <a:pt x="3844" y="11094"/>
                    <a:pt x="3416" y="10546"/>
                    <a:pt x="3020" y="9975"/>
                  </a:cubicBezTo>
                  <a:cubicBezTo>
                    <a:pt x="2621" y="9404"/>
                    <a:pt x="2266" y="8803"/>
                    <a:pt x="1959" y="8176"/>
                  </a:cubicBezTo>
                  <a:cubicBezTo>
                    <a:pt x="1337" y="6924"/>
                    <a:pt x="888" y="5581"/>
                    <a:pt x="576" y="4210"/>
                  </a:cubicBezTo>
                  <a:cubicBezTo>
                    <a:pt x="264" y="2838"/>
                    <a:pt x="70" y="1430"/>
                    <a:pt x="59" y="17"/>
                  </a:cubicBezTo>
                  <a:cubicBezTo>
                    <a:pt x="59" y="8"/>
                    <a:pt x="53" y="2"/>
                    <a:pt x="45"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36"/>
            <p:cNvSpPr/>
            <p:nvPr/>
          </p:nvSpPr>
          <p:spPr>
            <a:xfrm>
              <a:off x="7513300" y="4212850"/>
              <a:ext cx="108575" cy="277425"/>
            </a:xfrm>
            <a:custGeom>
              <a:avLst/>
              <a:gdLst/>
              <a:ahLst/>
              <a:cxnLst/>
              <a:rect l="l" t="t" r="r" b="b"/>
              <a:pathLst>
                <a:path w="4343" h="11097" extrusionOk="0">
                  <a:moveTo>
                    <a:pt x="17" y="1"/>
                  </a:moveTo>
                  <a:cubicBezTo>
                    <a:pt x="9" y="1"/>
                    <a:pt x="1" y="7"/>
                    <a:pt x="2" y="18"/>
                  </a:cubicBezTo>
                  <a:cubicBezTo>
                    <a:pt x="82" y="1029"/>
                    <a:pt x="231" y="2033"/>
                    <a:pt x="419" y="3030"/>
                  </a:cubicBezTo>
                  <a:cubicBezTo>
                    <a:pt x="615" y="4027"/>
                    <a:pt x="850" y="5016"/>
                    <a:pt x="1168" y="5983"/>
                  </a:cubicBezTo>
                  <a:cubicBezTo>
                    <a:pt x="1487" y="6945"/>
                    <a:pt x="1826" y="7916"/>
                    <a:pt x="2352" y="8793"/>
                  </a:cubicBezTo>
                  <a:cubicBezTo>
                    <a:pt x="2879" y="9662"/>
                    <a:pt x="3507" y="10490"/>
                    <a:pt x="4316" y="11094"/>
                  </a:cubicBezTo>
                  <a:cubicBezTo>
                    <a:pt x="4319" y="11096"/>
                    <a:pt x="4323" y="11096"/>
                    <a:pt x="4326" y="11096"/>
                  </a:cubicBezTo>
                  <a:cubicBezTo>
                    <a:pt x="4330" y="11096"/>
                    <a:pt x="4334" y="11095"/>
                    <a:pt x="4337" y="11092"/>
                  </a:cubicBezTo>
                  <a:cubicBezTo>
                    <a:pt x="4342" y="11086"/>
                    <a:pt x="4342" y="11076"/>
                    <a:pt x="4337" y="11071"/>
                  </a:cubicBezTo>
                  <a:cubicBezTo>
                    <a:pt x="3645" y="10341"/>
                    <a:pt x="3081" y="9520"/>
                    <a:pt x="2611" y="8642"/>
                  </a:cubicBezTo>
                  <a:lnTo>
                    <a:pt x="2266" y="7979"/>
                  </a:lnTo>
                  <a:lnTo>
                    <a:pt x="1954" y="7299"/>
                  </a:lnTo>
                  <a:cubicBezTo>
                    <a:pt x="1842" y="7075"/>
                    <a:pt x="1754" y="6839"/>
                    <a:pt x="1661" y="6607"/>
                  </a:cubicBezTo>
                  <a:cubicBezTo>
                    <a:pt x="1568" y="6375"/>
                    <a:pt x="1470" y="6142"/>
                    <a:pt x="1392" y="5904"/>
                  </a:cubicBezTo>
                  <a:cubicBezTo>
                    <a:pt x="1051" y="4959"/>
                    <a:pt x="789" y="3983"/>
                    <a:pt x="565" y="2999"/>
                  </a:cubicBezTo>
                  <a:cubicBezTo>
                    <a:pt x="340" y="2015"/>
                    <a:pt x="152" y="1019"/>
                    <a:pt x="33" y="15"/>
                  </a:cubicBezTo>
                  <a:lnTo>
                    <a:pt x="31" y="14"/>
                  </a:lnTo>
                  <a:cubicBezTo>
                    <a:pt x="31" y="5"/>
                    <a:pt x="24" y="1"/>
                    <a:pt x="17" y="1"/>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36"/>
            <p:cNvSpPr/>
            <p:nvPr/>
          </p:nvSpPr>
          <p:spPr>
            <a:xfrm>
              <a:off x="7612075" y="3527350"/>
              <a:ext cx="63825" cy="299475"/>
            </a:xfrm>
            <a:custGeom>
              <a:avLst/>
              <a:gdLst/>
              <a:ahLst/>
              <a:cxnLst/>
              <a:rect l="l" t="t" r="r" b="b"/>
              <a:pathLst>
                <a:path w="2553" h="11979" extrusionOk="0">
                  <a:moveTo>
                    <a:pt x="22" y="0"/>
                  </a:moveTo>
                  <a:cubicBezTo>
                    <a:pt x="10" y="0"/>
                    <a:pt x="0" y="14"/>
                    <a:pt x="9" y="25"/>
                  </a:cubicBezTo>
                  <a:cubicBezTo>
                    <a:pt x="633" y="876"/>
                    <a:pt x="1122" y="1824"/>
                    <a:pt x="1502" y="2808"/>
                  </a:cubicBezTo>
                  <a:cubicBezTo>
                    <a:pt x="1881" y="3792"/>
                    <a:pt x="2140" y="4825"/>
                    <a:pt x="2232" y="5874"/>
                  </a:cubicBezTo>
                  <a:cubicBezTo>
                    <a:pt x="2274" y="6398"/>
                    <a:pt x="2277" y="6923"/>
                    <a:pt x="2238" y="7446"/>
                  </a:cubicBezTo>
                  <a:cubicBezTo>
                    <a:pt x="2191" y="7969"/>
                    <a:pt x="2123" y="8487"/>
                    <a:pt x="2008" y="8998"/>
                  </a:cubicBezTo>
                  <a:cubicBezTo>
                    <a:pt x="1795" y="10025"/>
                    <a:pt x="1400" y="11005"/>
                    <a:pt x="930" y="11956"/>
                  </a:cubicBezTo>
                  <a:cubicBezTo>
                    <a:pt x="926" y="11963"/>
                    <a:pt x="928" y="11971"/>
                    <a:pt x="934" y="11975"/>
                  </a:cubicBezTo>
                  <a:cubicBezTo>
                    <a:pt x="936" y="11977"/>
                    <a:pt x="939" y="11978"/>
                    <a:pt x="943" y="11978"/>
                  </a:cubicBezTo>
                  <a:cubicBezTo>
                    <a:pt x="947" y="11978"/>
                    <a:pt x="952" y="11976"/>
                    <a:pt x="955" y="11972"/>
                  </a:cubicBezTo>
                  <a:cubicBezTo>
                    <a:pt x="1573" y="11108"/>
                    <a:pt x="2024" y="10114"/>
                    <a:pt x="2298" y="9069"/>
                  </a:cubicBezTo>
                  <a:cubicBezTo>
                    <a:pt x="2426" y="8543"/>
                    <a:pt x="2505" y="8006"/>
                    <a:pt x="2533" y="7465"/>
                  </a:cubicBezTo>
                  <a:cubicBezTo>
                    <a:pt x="2553" y="6925"/>
                    <a:pt x="2532" y="6385"/>
                    <a:pt x="2469" y="5848"/>
                  </a:cubicBezTo>
                  <a:cubicBezTo>
                    <a:pt x="2344" y="4777"/>
                    <a:pt x="2052" y="3734"/>
                    <a:pt x="1640" y="2750"/>
                  </a:cubicBezTo>
                  <a:cubicBezTo>
                    <a:pt x="1218" y="1770"/>
                    <a:pt x="691" y="837"/>
                    <a:pt x="33" y="6"/>
                  </a:cubicBezTo>
                  <a:cubicBezTo>
                    <a:pt x="30" y="2"/>
                    <a:pt x="26" y="0"/>
                    <a:pt x="22"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36"/>
            <p:cNvSpPr/>
            <p:nvPr/>
          </p:nvSpPr>
          <p:spPr>
            <a:xfrm>
              <a:off x="7621075" y="3826075"/>
              <a:ext cx="74425" cy="120325"/>
            </a:xfrm>
            <a:custGeom>
              <a:avLst/>
              <a:gdLst/>
              <a:ahLst/>
              <a:cxnLst/>
              <a:rect l="l" t="t" r="r" b="b"/>
              <a:pathLst>
                <a:path w="2977" h="4813" extrusionOk="0">
                  <a:moveTo>
                    <a:pt x="2960" y="0"/>
                  </a:moveTo>
                  <a:cubicBezTo>
                    <a:pt x="2956" y="0"/>
                    <a:pt x="2952" y="2"/>
                    <a:pt x="2950" y="6"/>
                  </a:cubicBezTo>
                  <a:cubicBezTo>
                    <a:pt x="2325" y="710"/>
                    <a:pt x="1750" y="1457"/>
                    <a:pt x="1229" y="2241"/>
                  </a:cubicBezTo>
                  <a:cubicBezTo>
                    <a:pt x="964" y="2630"/>
                    <a:pt x="699" y="3025"/>
                    <a:pt x="493" y="3452"/>
                  </a:cubicBezTo>
                  <a:cubicBezTo>
                    <a:pt x="286" y="3880"/>
                    <a:pt x="114" y="4327"/>
                    <a:pt x="2" y="4793"/>
                  </a:cubicBezTo>
                  <a:cubicBezTo>
                    <a:pt x="1" y="4800"/>
                    <a:pt x="3" y="4805"/>
                    <a:pt x="9" y="4810"/>
                  </a:cubicBezTo>
                  <a:cubicBezTo>
                    <a:pt x="11" y="4811"/>
                    <a:pt x="14" y="4812"/>
                    <a:pt x="17" y="4812"/>
                  </a:cubicBezTo>
                  <a:cubicBezTo>
                    <a:pt x="21" y="4812"/>
                    <a:pt x="26" y="4810"/>
                    <a:pt x="29" y="4805"/>
                  </a:cubicBezTo>
                  <a:cubicBezTo>
                    <a:pt x="291" y="4405"/>
                    <a:pt x="514" y="3998"/>
                    <a:pt x="754" y="3598"/>
                  </a:cubicBezTo>
                  <a:cubicBezTo>
                    <a:pt x="991" y="3197"/>
                    <a:pt x="1194" y="2775"/>
                    <a:pt x="1430" y="2372"/>
                  </a:cubicBezTo>
                  <a:cubicBezTo>
                    <a:pt x="1903" y="1563"/>
                    <a:pt x="2417" y="780"/>
                    <a:pt x="2972" y="25"/>
                  </a:cubicBezTo>
                  <a:cubicBezTo>
                    <a:pt x="2977" y="18"/>
                    <a:pt x="2976" y="10"/>
                    <a:pt x="2970" y="5"/>
                  </a:cubicBezTo>
                  <a:cubicBezTo>
                    <a:pt x="2967" y="2"/>
                    <a:pt x="2964" y="0"/>
                    <a:pt x="2960"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36"/>
            <p:cNvSpPr/>
            <p:nvPr/>
          </p:nvSpPr>
          <p:spPr>
            <a:xfrm>
              <a:off x="7751600" y="3970525"/>
              <a:ext cx="144525" cy="31450"/>
            </a:xfrm>
            <a:custGeom>
              <a:avLst/>
              <a:gdLst/>
              <a:ahLst/>
              <a:cxnLst/>
              <a:rect l="l" t="t" r="r" b="b"/>
              <a:pathLst>
                <a:path w="5781" h="1258" extrusionOk="0">
                  <a:moveTo>
                    <a:pt x="5765" y="0"/>
                  </a:moveTo>
                  <a:cubicBezTo>
                    <a:pt x="5763" y="0"/>
                    <a:pt x="5762" y="0"/>
                    <a:pt x="5761" y="1"/>
                  </a:cubicBezTo>
                  <a:cubicBezTo>
                    <a:pt x="5274" y="104"/>
                    <a:pt x="4803" y="227"/>
                    <a:pt x="4328" y="339"/>
                  </a:cubicBezTo>
                  <a:cubicBezTo>
                    <a:pt x="3853" y="448"/>
                    <a:pt x="3387" y="595"/>
                    <a:pt x="2910" y="707"/>
                  </a:cubicBezTo>
                  <a:cubicBezTo>
                    <a:pt x="1955" y="925"/>
                    <a:pt x="989" y="1101"/>
                    <a:pt x="14" y="1227"/>
                  </a:cubicBezTo>
                  <a:cubicBezTo>
                    <a:pt x="6" y="1228"/>
                    <a:pt x="0" y="1235"/>
                    <a:pt x="0" y="1243"/>
                  </a:cubicBezTo>
                  <a:cubicBezTo>
                    <a:pt x="2" y="1252"/>
                    <a:pt x="8" y="1257"/>
                    <a:pt x="16" y="1257"/>
                  </a:cubicBezTo>
                  <a:cubicBezTo>
                    <a:pt x="1002" y="1217"/>
                    <a:pt x="1983" y="1114"/>
                    <a:pt x="2956" y="946"/>
                  </a:cubicBezTo>
                  <a:cubicBezTo>
                    <a:pt x="3443" y="865"/>
                    <a:pt x="3933" y="782"/>
                    <a:pt x="4407" y="633"/>
                  </a:cubicBezTo>
                  <a:cubicBezTo>
                    <a:pt x="4878" y="478"/>
                    <a:pt x="5343" y="288"/>
                    <a:pt x="5772" y="29"/>
                  </a:cubicBezTo>
                  <a:cubicBezTo>
                    <a:pt x="5778" y="26"/>
                    <a:pt x="5780" y="19"/>
                    <a:pt x="5779" y="12"/>
                  </a:cubicBezTo>
                  <a:cubicBezTo>
                    <a:pt x="5777" y="5"/>
                    <a:pt x="5771" y="0"/>
                    <a:pt x="5765"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36"/>
            <p:cNvSpPr/>
            <p:nvPr/>
          </p:nvSpPr>
          <p:spPr>
            <a:xfrm>
              <a:off x="7472525" y="4412675"/>
              <a:ext cx="82900" cy="179325"/>
            </a:xfrm>
            <a:custGeom>
              <a:avLst/>
              <a:gdLst/>
              <a:ahLst/>
              <a:cxnLst/>
              <a:rect l="l" t="t" r="r" b="b"/>
              <a:pathLst>
                <a:path w="3316" h="7173" extrusionOk="0">
                  <a:moveTo>
                    <a:pt x="17" y="0"/>
                  </a:moveTo>
                  <a:cubicBezTo>
                    <a:pt x="16" y="0"/>
                    <a:pt x="14" y="0"/>
                    <a:pt x="13" y="1"/>
                  </a:cubicBezTo>
                  <a:cubicBezTo>
                    <a:pt x="5" y="3"/>
                    <a:pt x="0" y="11"/>
                    <a:pt x="2" y="19"/>
                  </a:cubicBezTo>
                  <a:cubicBezTo>
                    <a:pt x="327" y="1303"/>
                    <a:pt x="740" y="2563"/>
                    <a:pt x="1240" y="3790"/>
                  </a:cubicBezTo>
                  <a:cubicBezTo>
                    <a:pt x="1493" y="4402"/>
                    <a:pt x="1749" y="5018"/>
                    <a:pt x="2088" y="5590"/>
                  </a:cubicBezTo>
                  <a:cubicBezTo>
                    <a:pt x="2436" y="6153"/>
                    <a:pt x="2813" y="6708"/>
                    <a:pt x="3288" y="7168"/>
                  </a:cubicBezTo>
                  <a:cubicBezTo>
                    <a:pt x="3291" y="7172"/>
                    <a:pt x="3295" y="7173"/>
                    <a:pt x="3298" y="7173"/>
                  </a:cubicBezTo>
                  <a:cubicBezTo>
                    <a:pt x="3301" y="7173"/>
                    <a:pt x="3304" y="7172"/>
                    <a:pt x="3306" y="7171"/>
                  </a:cubicBezTo>
                  <a:cubicBezTo>
                    <a:pt x="3313" y="7166"/>
                    <a:pt x="3315" y="7157"/>
                    <a:pt x="3311" y="7149"/>
                  </a:cubicBezTo>
                  <a:cubicBezTo>
                    <a:pt x="2972" y="6581"/>
                    <a:pt x="2643" y="6022"/>
                    <a:pt x="2346" y="5439"/>
                  </a:cubicBezTo>
                  <a:cubicBezTo>
                    <a:pt x="2048" y="4860"/>
                    <a:pt x="1738" y="4285"/>
                    <a:pt x="1458" y="3691"/>
                  </a:cubicBezTo>
                  <a:cubicBezTo>
                    <a:pt x="1183" y="3096"/>
                    <a:pt x="931" y="2488"/>
                    <a:pt x="694" y="1874"/>
                  </a:cubicBezTo>
                  <a:cubicBezTo>
                    <a:pt x="455" y="1261"/>
                    <a:pt x="230" y="640"/>
                    <a:pt x="31" y="11"/>
                  </a:cubicBezTo>
                  <a:cubicBezTo>
                    <a:pt x="29" y="4"/>
                    <a:pt x="23" y="0"/>
                    <a:pt x="17" y="0"/>
                  </a:cubicBezTo>
                  <a:close/>
                </a:path>
              </a:pathLst>
            </a:custGeom>
            <a:solidFill>
              <a:srgbClr val="A02D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36"/>
            <p:cNvSpPr/>
            <p:nvPr/>
          </p:nvSpPr>
          <p:spPr>
            <a:xfrm>
              <a:off x="7981350" y="4215500"/>
              <a:ext cx="83100" cy="73225"/>
            </a:xfrm>
            <a:custGeom>
              <a:avLst/>
              <a:gdLst/>
              <a:ahLst/>
              <a:cxnLst/>
              <a:rect l="l" t="t" r="r" b="b"/>
              <a:pathLst>
                <a:path w="3324" h="2929" extrusionOk="0">
                  <a:moveTo>
                    <a:pt x="3241" y="0"/>
                  </a:moveTo>
                  <a:cubicBezTo>
                    <a:pt x="3223" y="0"/>
                    <a:pt x="3204" y="7"/>
                    <a:pt x="3188" y="23"/>
                  </a:cubicBezTo>
                  <a:cubicBezTo>
                    <a:pt x="2962" y="253"/>
                    <a:pt x="2461" y="637"/>
                    <a:pt x="1572" y="762"/>
                  </a:cubicBezTo>
                  <a:cubicBezTo>
                    <a:pt x="143" y="1054"/>
                    <a:pt x="0" y="1891"/>
                    <a:pt x="33" y="2344"/>
                  </a:cubicBezTo>
                  <a:cubicBezTo>
                    <a:pt x="48" y="2525"/>
                    <a:pt x="165" y="2682"/>
                    <a:pt x="336" y="2747"/>
                  </a:cubicBezTo>
                  <a:cubicBezTo>
                    <a:pt x="662" y="2873"/>
                    <a:pt x="954" y="2929"/>
                    <a:pt x="1213" y="2929"/>
                  </a:cubicBezTo>
                  <a:cubicBezTo>
                    <a:pt x="2815" y="2929"/>
                    <a:pt x="3222" y="815"/>
                    <a:pt x="3315" y="87"/>
                  </a:cubicBezTo>
                  <a:cubicBezTo>
                    <a:pt x="3324" y="37"/>
                    <a:pt x="3284" y="0"/>
                    <a:pt x="3241"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36"/>
            <p:cNvSpPr/>
            <p:nvPr/>
          </p:nvSpPr>
          <p:spPr>
            <a:xfrm>
              <a:off x="8031625" y="3934300"/>
              <a:ext cx="83100" cy="73225"/>
            </a:xfrm>
            <a:custGeom>
              <a:avLst/>
              <a:gdLst/>
              <a:ahLst/>
              <a:cxnLst/>
              <a:rect l="l" t="t" r="r" b="b"/>
              <a:pathLst>
                <a:path w="3324" h="2929" extrusionOk="0">
                  <a:moveTo>
                    <a:pt x="3242" y="0"/>
                  </a:moveTo>
                  <a:cubicBezTo>
                    <a:pt x="3223" y="0"/>
                    <a:pt x="3204" y="7"/>
                    <a:pt x="3188" y="23"/>
                  </a:cubicBezTo>
                  <a:cubicBezTo>
                    <a:pt x="2962" y="253"/>
                    <a:pt x="2460" y="637"/>
                    <a:pt x="1573" y="761"/>
                  </a:cubicBezTo>
                  <a:cubicBezTo>
                    <a:pt x="143" y="1053"/>
                    <a:pt x="1" y="1891"/>
                    <a:pt x="33" y="2344"/>
                  </a:cubicBezTo>
                  <a:cubicBezTo>
                    <a:pt x="48" y="2524"/>
                    <a:pt x="166" y="2682"/>
                    <a:pt x="335" y="2747"/>
                  </a:cubicBezTo>
                  <a:cubicBezTo>
                    <a:pt x="662" y="2873"/>
                    <a:pt x="953" y="2929"/>
                    <a:pt x="1213" y="2929"/>
                  </a:cubicBezTo>
                  <a:cubicBezTo>
                    <a:pt x="2815" y="2929"/>
                    <a:pt x="3223" y="815"/>
                    <a:pt x="3315" y="87"/>
                  </a:cubicBezTo>
                  <a:cubicBezTo>
                    <a:pt x="3324" y="37"/>
                    <a:pt x="3284" y="0"/>
                    <a:pt x="3242"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36"/>
            <p:cNvSpPr/>
            <p:nvPr/>
          </p:nvSpPr>
          <p:spPr>
            <a:xfrm>
              <a:off x="7743550" y="4125500"/>
              <a:ext cx="83100" cy="73225"/>
            </a:xfrm>
            <a:custGeom>
              <a:avLst/>
              <a:gdLst/>
              <a:ahLst/>
              <a:cxnLst/>
              <a:rect l="l" t="t" r="r" b="b"/>
              <a:pathLst>
                <a:path w="3324" h="2929" extrusionOk="0">
                  <a:moveTo>
                    <a:pt x="83" y="0"/>
                  </a:moveTo>
                  <a:cubicBezTo>
                    <a:pt x="40" y="0"/>
                    <a:pt x="0" y="37"/>
                    <a:pt x="8" y="87"/>
                  </a:cubicBezTo>
                  <a:cubicBezTo>
                    <a:pt x="101" y="815"/>
                    <a:pt x="509" y="2929"/>
                    <a:pt x="2111" y="2929"/>
                  </a:cubicBezTo>
                  <a:cubicBezTo>
                    <a:pt x="2371" y="2929"/>
                    <a:pt x="2662" y="2873"/>
                    <a:pt x="2988" y="2747"/>
                  </a:cubicBezTo>
                  <a:cubicBezTo>
                    <a:pt x="3159" y="2682"/>
                    <a:pt x="3276" y="2525"/>
                    <a:pt x="3290" y="2344"/>
                  </a:cubicBezTo>
                  <a:cubicBezTo>
                    <a:pt x="3324" y="1891"/>
                    <a:pt x="3181" y="1054"/>
                    <a:pt x="1752" y="762"/>
                  </a:cubicBezTo>
                  <a:cubicBezTo>
                    <a:pt x="864" y="637"/>
                    <a:pt x="363" y="253"/>
                    <a:pt x="135" y="23"/>
                  </a:cubicBezTo>
                  <a:cubicBezTo>
                    <a:pt x="120" y="7"/>
                    <a:pt x="101" y="0"/>
                    <a:pt x="83"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36"/>
            <p:cNvSpPr/>
            <p:nvPr/>
          </p:nvSpPr>
          <p:spPr>
            <a:xfrm>
              <a:off x="7720200" y="3395800"/>
              <a:ext cx="90325" cy="64975"/>
            </a:xfrm>
            <a:custGeom>
              <a:avLst/>
              <a:gdLst/>
              <a:ahLst/>
              <a:cxnLst/>
              <a:rect l="l" t="t" r="r" b="b"/>
              <a:pathLst>
                <a:path w="3613" h="2599" extrusionOk="0">
                  <a:moveTo>
                    <a:pt x="2165" y="0"/>
                  </a:moveTo>
                  <a:cubicBezTo>
                    <a:pt x="1158" y="0"/>
                    <a:pt x="42" y="374"/>
                    <a:pt x="5" y="2017"/>
                  </a:cubicBezTo>
                  <a:cubicBezTo>
                    <a:pt x="1" y="2200"/>
                    <a:pt x="98" y="2373"/>
                    <a:pt x="258" y="2455"/>
                  </a:cubicBezTo>
                  <a:cubicBezTo>
                    <a:pt x="402" y="2528"/>
                    <a:pt x="602" y="2599"/>
                    <a:pt x="835" y="2599"/>
                  </a:cubicBezTo>
                  <a:cubicBezTo>
                    <a:pt x="1245" y="2599"/>
                    <a:pt x="1760" y="2383"/>
                    <a:pt x="2270" y="1590"/>
                  </a:cubicBezTo>
                  <a:cubicBezTo>
                    <a:pt x="2716" y="796"/>
                    <a:pt x="3252" y="465"/>
                    <a:pt x="3546" y="336"/>
                  </a:cubicBezTo>
                  <a:cubicBezTo>
                    <a:pt x="3612" y="307"/>
                    <a:pt x="3606" y="211"/>
                    <a:pt x="3536" y="192"/>
                  </a:cubicBezTo>
                  <a:cubicBezTo>
                    <a:pt x="3248" y="115"/>
                    <a:pt x="2723" y="0"/>
                    <a:pt x="2165"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36"/>
            <p:cNvSpPr/>
            <p:nvPr/>
          </p:nvSpPr>
          <p:spPr>
            <a:xfrm>
              <a:off x="7194100" y="4088875"/>
              <a:ext cx="83125" cy="73250"/>
            </a:xfrm>
            <a:custGeom>
              <a:avLst/>
              <a:gdLst/>
              <a:ahLst/>
              <a:cxnLst/>
              <a:rect l="l" t="t" r="r" b="b"/>
              <a:pathLst>
                <a:path w="3325" h="2930" extrusionOk="0">
                  <a:moveTo>
                    <a:pt x="84" y="0"/>
                  </a:moveTo>
                  <a:cubicBezTo>
                    <a:pt x="41" y="0"/>
                    <a:pt x="1" y="37"/>
                    <a:pt x="9" y="88"/>
                  </a:cubicBezTo>
                  <a:cubicBezTo>
                    <a:pt x="102" y="816"/>
                    <a:pt x="510" y="2930"/>
                    <a:pt x="2112" y="2930"/>
                  </a:cubicBezTo>
                  <a:cubicBezTo>
                    <a:pt x="2372" y="2930"/>
                    <a:pt x="2663" y="2874"/>
                    <a:pt x="2990" y="2748"/>
                  </a:cubicBezTo>
                  <a:cubicBezTo>
                    <a:pt x="3159" y="2683"/>
                    <a:pt x="3277" y="2525"/>
                    <a:pt x="3292" y="2343"/>
                  </a:cubicBezTo>
                  <a:cubicBezTo>
                    <a:pt x="3324" y="1892"/>
                    <a:pt x="3182" y="1054"/>
                    <a:pt x="1752" y="762"/>
                  </a:cubicBezTo>
                  <a:cubicBezTo>
                    <a:pt x="865" y="638"/>
                    <a:pt x="364" y="254"/>
                    <a:pt x="136" y="24"/>
                  </a:cubicBezTo>
                  <a:cubicBezTo>
                    <a:pt x="121" y="7"/>
                    <a:pt x="102" y="0"/>
                    <a:pt x="84"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36"/>
            <p:cNvSpPr/>
            <p:nvPr/>
          </p:nvSpPr>
          <p:spPr>
            <a:xfrm>
              <a:off x="7938075" y="3390500"/>
              <a:ext cx="89575" cy="72100"/>
            </a:xfrm>
            <a:custGeom>
              <a:avLst/>
              <a:gdLst/>
              <a:ahLst/>
              <a:cxnLst/>
              <a:rect l="l" t="t" r="r" b="b"/>
              <a:pathLst>
                <a:path w="3583" h="2884" extrusionOk="0">
                  <a:moveTo>
                    <a:pt x="2562" y="0"/>
                  </a:moveTo>
                  <a:cubicBezTo>
                    <a:pt x="2122" y="0"/>
                    <a:pt x="1545" y="237"/>
                    <a:pt x="1109" y="1262"/>
                  </a:cubicBezTo>
                  <a:cubicBezTo>
                    <a:pt x="802" y="2124"/>
                    <a:pt x="329" y="2542"/>
                    <a:pt x="62" y="2722"/>
                  </a:cubicBezTo>
                  <a:cubicBezTo>
                    <a:pt x="1" y="2761"/>
                    <a:pt x="23" y="2856"/>
                    <a:pt x="96" y="2862"/>
                  </a:cubicBezTo>
                  <a:cubicBezTo>
                    <a:pt x="225" y="2873"/>
                    <a:pt x="400" y="2884"/>
                    <a:pt x="601" y="2884"/>
                  </a:cubicBezTo>
                  <a:cubicBezTo>
                    <a:pt x="1696" y="2884"/>
                    <a:pt x="3583" y="2581"/>
                    <a:pt x="3270" y="446"/>
                  </a:cubicBezTo>
                  <a:cubicBezTo>
                    <a:pt x="3242" y="265"/>
                    <a:pt x="3118" y="111"/>
                    <a:pt x="2946" y="58"/>
                  </a:cubicBezTo>
                  <a:cubicBezTo>
                    <a:pt x="2840" y="26"/>
                    <a:pt x="2709" y="0"/>
                    <a:pt x="2562"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36"/>
            <p:cNvSpPr/>
            <p:nvPr/>
          </p:nvSpPr>
          <p:spPr>
            <a:xfrm>
              <a:off x="6714525" y="3103125"/>
              <a:ext cx="1550375" cy="311375"/>
            </a:xfrm>
            <a:custGeom>
              <a:avLst/>
              <a:gdLst/>
              <a:ahLst/>
              <a:cxnLst/>
              <a:rect l="l" t="t" r="r" b="b"/>
              <a:pathLst>
                <a:path w="62015" h="12455" extrusionOk="0">
                  <a:moveTo>
                    <a:pt x="4644" y="1"/>
                  </a:moveTo>
                  <a:cubicBezTo>
                    <a:pt x="3748" y="1912"/>
                    <a:pt x="4317" y="4002"/>
                    <a:pt x="4317" y="4002"/>
                  </a:cubicBezTo>
                  <a:cubicBezTo>
                    <a:pt x="4317" y="4002"/>
                    <a:pt x="483" y="4549"/>
                    <a:pt x="213" y="6724"/>
                  </a:cubicBezTo>
                  <a:cubicBezTo>
                    <a:pt x="0" y="8430"/>
                    <a:pt x="1939" y="9417"/>
                    <a:pt x="3513" y="9417"/>
                  </a:cubicBezTo>
                  <a:cubicBezTo>
                    <a:pt x="3944" y="9417"/>
                    <a:pt x="4347" y="9343"/>
                    <a:pt x="4672" y="9190"/>
                  </a:cubicBezTo>
                  <a:cubicBezTo>
                    <a:pt x="6211" y="10186"/>
                    <a:pt x="7862" y="10522"/>
                    <a:pt x="9389" y="10522"/>
                  </a:cubicBezTo>
                  <a:cubicBezTo>
                    <a:pt x="12555" y="10522"/>
                    <a:pt x="15188" y="9077"/>
                    <a:pt x="15188" y="9077"/>
                  </a:cubicBezTo>
                  <a:cubicBezTo>
                    <a:pt x="15416" y="10106"/>
                    <a:pt x="16525" y="10499"/>
                    <a:pt x="17647" y="10499"/>
                  </a:cubicBezTo>
                  <a:cubicBezTo>
                    <a:pt x="18531" y="10499"/>
                    <a:pt x="19422" y="10256"/>
                    <a:pt x="19898" y="9888"/>
                  </a:cubicBezTo>
                  <a:cubicBezTo>
                    <a:pt x="22921" y="11788"/>
                    <a:pt x="25781" y="12455"/>
                    <a:pt x="28308" y="12455"/>
                  </a:cubicBezTo>
                  <a:cubicBezTo>
                    <a:pt x="33369" y="12455"/>
                    <a:pt x="37095" y="9778"/>
                    <a:pt x="38126" y="8962"/>
                  </a:cubicBezTo>
                  <a:cubicBezTo>
                    <a:pt x="39024" y="9521"/>
                    <a:pt x="40016" y="9733"/>
                    <a:pt x="40977" y="9733"/>
                  </a:cubicBezTo>
                  <a:cubicBezTo>
                    <a:pt x="43127" y="9733"/>
                    <a:pt x="45128" y="8673"/>
                    <a:pt x="45601" y="8051"/>
                  </a:cubicBezTo>
                  <a:cubicBezTo>
                    <a:pt x="47329" y="9195"/>
                    <a:pt x="48967" y="9595"/>
                    <a:pt x="50415" y="9595"/>
                  </a:cubicBezTo>
                  <a:cubicBezTo>
                    <a:pt x="53783" y="9595"/>
                    <a:pt x="56115" y="7429"/>
                    <a:pt x="56115" y="7429"/>
                  </a:cubicBezTo>
                  <a:cubicBezTo>
                    <a:pt x="56493" y="7509"/>
                    <a:pt x="56874" y="7546"/>
                    <a:pt x="57250" y="7546"/>
                  </a:cubicBezTo>
                  <a:cubicBezTo>
                    <a:pt x="59747" y="7546"/>
                    <a:pt x="62015" y="5902"/>
                    <a:pt x="61746" y="4183"/>
                  </a:cubicBezTo>
                  <a:lnTo>
                    <a:pt x="61746" y="4183"/>
                  </a:lnTo>
                  <a:cubicBezTo>
                    <a:pt x="60898" y="5007"/>
                    <a:pt x="59898" y="5312"/>
                    <a:pt x="58922" y="5312"/>
                  </a:cubicBezTo>
                  <a:cubicBezTo>
                    <a:pt x="57357" y="5312"/>
                    <a:pt x="55852" y="4529"/>
                    <a:pt x="55126" y="3851"/>
                  </a:cubicBezTo>
                  <a:cubicBezTo>
                    <a:pt x="53669" y="5064"/>
                    <a:pt x="52116" y="5508"/>
                    <a:pt x="50675" y="5508"/>
                  </a:cubicBezTo>
                  <a:cubicBezTo>
                    <a:pt x="48123" y="5508"/>
                    <a:pt x="45918" y="4116"/>
                    <a:pt x="45198" y="3123"/>
                  </a:cubicBezTo>
                  <a:cubicBezTo>
                    <a:pt x="44106" y="4393"/>
                    <a:pt x="42752" y="4958"/>
                    <a:pt x="41420" y="4958"/>
                  </a:cubicBezTo>
                  <a:cubicBezTo>
                    <a:pt x="39967" y="4958"/>
                    <a:pt x="38540" y="4286"/>
                    <a:pt x="37507" y="3123"/>
                  </a:cubicBezTo>
                  <a:cubicBezTo>
                    <a:pt x="35189" y="6106"/>
                    <a:pt x="31856" y="7078"/>
                    <a:pt x="28788" y="7078"/>
                  </a:cubicBezTo>
                  <a:cubicBezTo>
                    <a:pt x="25312" y="7078"/>
                    <a:pt x="22175" y="5830"/>
                    <a:pt x="21238" y="4846"/>
                  </a:cubicBezTo>
                  <a:cubicBezTo>
                    <a:pt x="20331" y="5614"/>
                    <a:pt x="19446" y="5916"/>
                    <a:pt x="18665" y="5916"/>
                  </a:cubicBezTo>
                  <a:cubicBezTo>
                    <a:pt x="17218" y="5916"/>
                    <a:pt x="16129" y="4880"/>
                    <a:pt x="15915" y="3851"/>
                  </a:cubicBezTo>
                  <a:cubicBezTo>
                    <a:pt x="15058" y="4737"/>
                    <a:pt x="13760" y="5213"/>
                    <a:pt x="12635" y="5213"/>
                  </a:cubicBezTo>
                  <a:cubicBezTo>
                    <a:pt x="11813" y="5213"/>
                    <a:pt x="11082" y="4959"/>
                    <a:pt x="10682" y="4425"/>
                  </a:cubicBezTo>
                  <a:cubicBezTo>
                    <a:pt x="10249" y="4535"/>
                    <a:pt x="9844" y="4585"/>
                    <a:pt x="9466" y="4585"/>
                  </a:cubicBezTo>
                  <a:cubicBezTo>
                    <a:pt x="6537" y="4585"/>
                    <a:pt x="5166" y="1591"/>
                    <a:pt x="4644" y="1"/>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36"/>
            <p:cNvSpPr/>
            <p:nvPr/>
          </p:nvSpPr>
          <p:spPr>
            <a:xfrm>
              <a:off x="7603375" y="3535525"/>
              <a:ext cx="854825" cy="333525"/>
            </a:xfrm>
            <a:custGeom>
              <a:avLst/>
              <a:gdLst/>
              <a:ahLst/>
              <a:cxnLst/>
              <a:rect l="l" t="t" r="r" b="b"/>
              <a:pathLst>
                <a:path w="34193" h="13341" extrusionOk="0">
                  <a:moveTo>
                    <a:pt x="20970" y="1"/>
                  </a:moveTo>
                  <a:cubicBezTo>
                    <a:pt x="17529" y="1"/>
                    <a:pt x="15176" y="2136"/>
                    <a:pt x="15176" y="2136"/>
                  </a:cubicBezTo>
                  <a:cubicBezTo>
                    <a:pt x="14624" y="1719"/>
                    <a:pt x="14111" y="1569"/>
                    <a:pt x="13657" y="1569"/>
                  </a:cubicBezTo>
                  <a:cubicBezTo>
                    <a:pt x="12492" y="1569"/>
                    <a:pt x="11721" y="2558"/>
                    <a:pt x="11721" y="2558"/>
                  </a:cubicBezTo>
                  <a:cubicBezTo>
                    <a:pt x="11721" y="2558"/>
                    <a:pt x="10771" y="215"/>
                    <a:pt x="7826" y="215"/>
                  </a:cubicBezTo>
                  <a:cubicBezTo>
                    <a:pt x="7539" y="215"/>
                    <a:pt x="7233" y="238"/>
                    <a:pt x="6907" y="286"/>
                  </a:cubicBezTo>
                  <a:cubicBezTo>
                    <a:pt x="3238" y="837"/>
                    <a:pt x="3310" y="4619"/>
                    <a:pt x="3310" y="4619"/>
                  </a:cubicBezTo>
                  <a:cubicBezTo>
                    <a:pt x="1094" y="4751"/>
                    <a:pt x="0" y="6726"/>
                    <a:pt x="1249" y="8477"/>
                  </a:cubicBezTo>
                  <a:cubicBezTo>
                    <a:pt x="2830" y="10277"/>
                    <a:pt x="4671" y="10807"/>
                    <a:pt x="6299" y="10807"/>
                  </a:cubicBezTo>
                  <a:cubicBezTo>
                    <a:pt x="8312" y="10807"/>
                    <a:pt x="9998" y="9996"/>
                    <a:pt x="10457" y="9778"/>
                  </a:cubicBezTo>
                  <a:cubicBezTo>
                    <a:pt x="13183" y="12536"/>
                    <a:pt x="15989" y="13340"/>
                    <a:pt x="18306" y="13340"/>
                  </a:cubicBezTo>
                  <a:cubicBezTo>
                    <a:pt x="20921" y="13340"/>
                    <a:pt x="22913" y="12316"/>
                    <a:pt x="23465" y="11921"/>
                  </a:cubicBezTo>
                  <a:cubicBezTo>
                    <a:pt x="23855" y="12314"/>
                    <a:pt x="24252" y="12452"/>
                    <a:pt x="24624" y="12452"/>
                  </a:cubicBezTo>
                  <a:cubicBezTo>
                    <a:pt x="25332" y="12452"/>
                    <a:pt x="25951" y="11950"/>
                    <a:pt x="26263" y="11744"/>
                  </a:cubicBezTo>
                  <a:cubicBezTo>
                    <a:pt x="27208" y="12597"/>
                    <a:pt x="28582" y="12865"/>
                    <a:pt x="29805" y="12911"/>
                  </a:cubicBezTo>
                  <a:cubicBezTo>
                    <a:pt x="29992" y="12918"/>
                    <a:pt x="30189" y="12924"/>
                    <a:pt x="30393" y="12924"/>
                  </a:cubicBezTo>
                  <a:cubicBezTo>
                    <a:pt x="31451" y="12924"/>
                    <a:pt x="32657" y="12770"/>
                    <a:pt x="33258" y="11852"/>
                  </a:cubicBezTo>
                  <a:cubicBezTo>
                    <a:pt x="33299" y="11788"/>
                    <a:pt x="33338" y="11721"/>
                    <a:pt x="33372" y="11653"/>
                  </a:cubicBezTo>
                  <a:cubicBezTo>
                    <a:pt x="34192" y="10005"/>
                    <a:pt x="32583" y="8794"/>
                    <a:pt x="31275" y="8188"/>
                  </a:cubicBezTo>
                  <a:cubicBezTo>
                    <a:pt x="31146" y="8128"/>
                    <a:pt x="29147" y="7467"/>
                    <a:pt x="28931" y="7467"/>
                  </a:cubicBezTo>
                  <a:cubicBezTo>
                    <a:pt x="28919" y="7467"/>
                    <a:pt x="28913" y="7469"/>
                    <a:pt x="28912" y="7473"/>
                  </a:cubicBezTo>
                  <a:lnTo>
                    <a:pt x="28912" y="7473"/>
                  </a:lnTo>
                  <a:cubicBezTo>
                    <a:pt x="29120" y="4651"/>
                    <a:pt x="27722" y="1503"/>
                    <a:pt x="23138" y="286"/>
                  </a:cubicBezTo>
                  <a:cubicBezTo>
                    <a:pt x="22379" y="85"/>
                    <a:pt x="21653" y="1"/>
                    <a:pt x="20970"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36"/>
            <p:cNvSpPr/>
            <p:nvPr/>
          </p:nvSpPr>
          <p:spPr>
            <a:xfrm>
              <a:off x="7603350" y="3610350"/>
              <a:ext cx="842825" cy="258725"/>
            </a:xfrm>
            <a:custGeom>
              <a:avLst/>
              <a:gdLst/>
              <a:ahLst/>
              <a:cxnLst/>
              <a:rect l="l" t="t" r="r" b="b"/>
              <a:pathLst>
                <a:path w="33713" h="10349" extrusionOk="0">
                  <a:moveTo>
                    <a:pt x="3604" y="1"/>
                  </a:moveTo>
                  <a:cubicBezTo>
                    <a:pt x="3297" y="879"/>
                    <a:pt x="3311" y="1626"/>
                    <a:pt x="3311" y="1626"/>
                  </a:cubicBezTo>
                  <a:cubicBezTo>
                    <a:pt x="1095" y="1758"/>
                    <a:pt x="0" y="3733"/>
                    <a:pt x="1250" y="5485"/>
                  </a:cubicBezTo>
                  <a:cubicBezTo>
                    <a:pt x="2831" y="7285"/>
                    <a:pt x="4673" y="7814"/>
                    <a:pt x="6300" y="7814"/>
                  </a:cubicBezTo>
                  <a:cubicBezTo>
                    <a:pt x="8313" y="7814"/>
                    <a:pt x="9999" y="7004"/>
                    <a:pt x="10458" y="6785"/>
                  </a:cubicBezTo>
                  <a:cubicBezTo>
                    <a:pt x="13184" y="9544"/>
                    <a:pt x="15990" y="10348"/>
                    <a:pt x="18307" y="10348"/>
                  </a:cubicBezTo>
                  <a:cubicBezTo>
                    <a:pt x="20922" y="10348"/>
                    <a:pt x="22914" y="9324"/>
                    <a:pt x="23466" y="8929"/>
                  </a:cubicBezTo>
                  <a:cubicBezTo>
                    <a:pt x="23855" y="9321"/>
                    <a:pt x="24252" y="9460"/>
                    <a:pt x="24624" y="9460"/>
                  </a:cubicBezTo>
                  <a:cubicBezTo>
                    <a:pt x="25332" y="9460"/>
                    <a:pt x="25952" y="8957"/>
                    <a:pt x="26264" y="8751"/>
                  </a:cubicBezTo>
                  <a:cubicBezTo>
                    <a:pt x="27209" y="9604"/>
                    <a:pt x="28583" y="9872"/>
                    <a:pt x="29805" y="9918"/>
                  </a:cubicBezTo>
                  <a:cubicBezTo>
                    <a:pt x="29993" y="9925"/>
                    <a:pt x="30191" y="9931"/>
                    <a:pt x="30396" y="9931"/>
                  </a:cubicBezTo>
                  <a:cubicBezTo>
                    <a:pt x="31454" y="9931"/>
                    <a:pt x="32658" y="9777"/>
                    <a:pt x="33258" y="8861"/>
                  </a:cubicBezTo>
                  <a:cubicBezTo>
                    <a:pt x="33300" y="8797"/>
                    <a:pt x="33339" y="8729"/>
                    <a:pt x="33373" y="8661"/>
                  </a:cubicBezTo>
                  <a:cubicBezTo>
                    <a:pt x="33713" y="7979"/>
                    <a:pt x="33632" y="7373"/>
                    <a:pt x="33333" y="6853"/>
                  </a:cubicBezTo>
                  <a:cubicBezTo>
                    <a:pt x="32568" y="7830"/>
                    <a:pt x="31471" y="8160"/>
                    <a:pt x="30383" y="8160"/>
                  </a:cubicBezTo>
                  <a:cubicBezTo>
                    <a:pt x="28769" y="8160"/>
                    <a:pt x="27177" y="7434"/>
                    <a:pt x="26723" y="7015"/>
                  </a:cubicBezTo>
                  <a:cubicBezTo>
                    <a:pt x="26326" y="7257"/>
                    <a:pt x="25976" y="7362"/>
                    <a:pt x="25657" y="7362"/>
                  </a:cubicBezTo>
                  <a:cubicBezTo>
                    <a:pt x="24881" y="7362"/>
                    <a:pt x="24284" y="6744"/>
                    <a:pt x="23610" y="5989"/>
                  </a:cubicBezTo>
                  <a:cubicBezTo>
                    <a:pt x="22967" y="6714"/>
                    <a:pt x="22080" y="7015"/>
                    <a:pt x="21174" y="7015"/>
                  </a:cubicBezTo>
                  <a:cubicBezTo>
                    <a:pt x="19778" y="7015"/>
                    <a:pt x="18338" y="6298"/>
                    <a:pt x="17683" y="5311"/>
                  </a:cubicBezTo>
                  <a:cubicBezTo>
                    <a:pt x="17049" y="5793"/>
                    <a:pt x="16247" y="5990"/>
                    <a:pt x="15394" y="5990"/>
                  </a:cubicBezTo>
                  <a:cubicBezTo>
                    <a:pt x="12957" y="5990"/>
                    <a:pt x="10100" y="4381"/>
                    <a:pt x="9552" y="3219"/>
                  </a:cubicBezTo>
                  <a:cubicBezTo>
                    <a:pt x="9030" y="3321"/>
                    <a:pt x="8552" y="3368"/>
                    <a:pt x="8113" y="3368"/>
                  </a:cubicBezTo>
                  <a:cubicBezTo>
                    <a:pt x="5200" y="3368"/>
                    <a:pt x="4045" y="1317"/>
                    <a:pt x="3604" y="1"/>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36"/>
            <p:cNvSpPr/>
            <p:nvPr/>
          </p:nvSpPr>
          <p:spPr>
            <a:xfrm>
              <a:off x="6598350" y="3340875"/>
              <a:ext cx="924975" cy="425500"/>
            </a:xfrm>
            <a:custGeom>
              <a:avLst/>
              <a:gdLst/>
              <a:ahLst/>
              <a:cxnLst/>
              <a:rect l="l" t="t" r="r" b="b"/>
              <a:pathLst>
                <a:path w="36999" h="17020" extrusionOk="0">
                  <a:moveTo>
                    <a:pt x="14746" y="1"/>
                  </a:moveTo>
                  <a:cubicBezTo>
                    <a:pt x="14656" y="1"/>
                    <a:pt x="14565" y="2"/>
                    <a:pt x="14473" y="4"/>
                  </a:cubicBezTo>
                  <a:cubicBezTo>
                    <a:pt x="9786" y="119"/>
                    <a:pt x="7837" y="3996"/>
                    <a:pt x="7459" y="5569"/>
                  </a:cubicBezTo>
                  <a:cubicBezTo>
                    <a:pt x="3367" y="6108"/>
                    <a:pt x="4844" y="9767"/>
                    <a:pt x="4844" y="9767"/>
                  </a:cubicBezTo>
                  <a:cubicBezTo>
                    <a:pt x="4394" y="9583"/>
                    <a:pt x="3954" y="9502"/>
                    <a:pt x="3539" y="9502"/>
                  </a:cubicBezTo>
                  <a:cubicBezTo>
                    <a:pt x="1454" y="9502"/>
                    <a:pt x="1" y="11529"/>
                    <a:pt x="1072" y="12636"/>
                  </a:cubicBezTo>
                  <a:cubicBezTo>
                    <a:pt x="2665" y="14252"/>
                    <a:pt x="4497" y="14728"/>
                    <a:pt x="6086" y="14728"/>
                  </a:cubicBezTo>
                  <a:cubicBezTo>
                    <a:pt x="7891" y="14728"/>
                    <a:pt x="9381" y="14114"/>
                    <a:pt x="9852" y="13859"/>
                  </a:cubicBezTo>
                  <a:cubicBezTo>
                    <a:pt x="12795" y="16284"/>
                    <a:pt x="15946" y="17019"/>
                    <a:pt x="18650" y="17019"/>
                  </a:cubicBezTo>
                  <a:cubicBezTo>
                    <a:pt x="22166" y="17019"/>
                    <a:pt x="24924" y="15776"/>
                    <a:pt x="25477" y="15390"/>
                  </a:cubicBezTo>
                  <a:cubicBezTo>
                    <a:pt x="26281" y="15928"/>
                    <a:pt x="27025" y="16122"/>
                    <a:pt x="27690" y="16122"/>
                  </a:cubicBezTo>
                  <a:cubicBezTo>
                    <a:pt x="29158" y="16122"/>
                    <a:pt x="30248" y="15181"/>
                    <a:pt x="30782" y="14913"/>
                  </a:cubicBezTo>
                  <a:cubicBezTo>
                    <a:pt x="32020" y="15763"/>
                    <a:pt x="33071" y="16166"/>
                    <a:pt x="33945" y="16307"/>
                  </a:cubicBezTo>
                  <a:cubicBezTo>
                    <a:pt x="34070" y="16327"/>
                    <a:pt x="34190" y="16337"/>
                    <a:pt x="34306" y="16337"/>
                  </a:cubicBezTo>
                  <a:cubicBezTo>
                    <a:pt x="36520" y="16337"/>
                    <a:pt x="36998" y="12818"/>
                    <a:pt x="34627" y="12320"/>
                  </a:cubicBezTo>
                  <a:lnTo>
                    <a:pt x="34617" y="12318"/>
                  </a:lnTo>
                  <a:cubicBezTo>
                    <a:pt x="35270" y="10552"/>
                    <a:pt x="34617" y="8076"/>
                    <a:pt x="31755" y="6090"/>
                  </a:cubicBezTo>
                  <a:cubicBezTo>
                    <a:pt x="30729" y="5379"/>
                    <a:pt x="29631" y="5151"/>
                    <a:pt x="28645" y="5151"/>
                  </a:cubicBezTo>
                  <a:cubicBezTo>
                    <a:pt x="26882" y="5151"/>
                    <a:pt x="25477" y="5880"/>
                    <a:pt x="25477" y="5880"/>
                  </a:cubicBezTo>
                  <a:cubicBezTo>
                    <a:pt x="25477" y="5880"/>
                    <a:pt x="25301" y="5021"/>
                    <a:pt x="24292" y="4890"/>
                  </a:cubicBezTo>
                  <a:cubicBezTo>
                    <a:pt x="24169" y="4874"/>
                    <a:pt x="24053" y="4867"/>
                    <a:pt x="23942" y="4867"/>
                  </a:cubicBezTo>
                  <a:cubicBezTo>
                    <a:pt x="23141" y="4867"/>
                    <a:pt x="22663" y="5237"/>
                    <a:pt x="22663" y="5237"/>
                  </a:cubicBezTo>
                  <a:cubicBezTo>
                    <a:pt x="21919" y="2785"/>
                    <a:pt x="19266" y="1"/>
                    <a:pt x="14746"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36"/>
            <p:cNvSpPr/>
            <p:nvPr/>
          </p:nvSpPr>
          <p:spPr>
            <a:xfrm>
              <a:off x="6598375" y="3525175"/>
              <a:ext cx="924950" cy="241200"/>
            </a:xfrm>
            <a:custGeom>
              <a:avLst/>
              <a:gdLst/>
              <a:ahLst/>
              <a:cxnLst/>
              <a:rect l="l" t="t" r="r" b="b"/>
              <a:pathLst>
                <a:path w="36998" h="9648" extrusionOk="0">
                  <a:moveTo>
                    <a:pt x="4738" y="1"/>
                  </a:moveTo>
                  <a:lnTo>
                    <a:pt x="4738" y="1"/>
                  </a:lnTo>
                  <a:cubicBezTo>
                    <a:pt x="4340" y="1146"/>
                    <a:pt x="4843" y="2396"/>
                    <a:pt x="4843" y="2396"/>
                  </a:cubicBezTo>
                  <a:cubicBezTo>
                    <a:pt x="4393" y="2212"/>
                    <a:pt x="3952" y="2131"/>
                    <a:pt x="3537" y="2131"/>
                  </a:cubicBezTo>
                  <a:cubicBezTo>
                    <a:pt x="1453" y="2131"/>
                    <a:pt x="0" y="4158"/>
                    <a:pt x="1071" y="5264"/>
                  </a:cubicBezTo>
                  <a:cubicBezTo>
                    <a:pt x="2664" y="6881"/>
                    <a:pt x="4497" y="7357"/>
                    <a:pt x="6085" y="7357"/>
                  </a:cubicBezTo>
                  <a:cubicBezTo>
                    <a:pt x="7890" y="7357"/>
                    <a:pt x="9380" y="6743"/>
                    <a:pt x="9851" y="6487"/>
                  </a:cubicBezTo>
                  <a:cubicBezTo>
                    <a:pt x="12793" y="8913"/>
                    <a:pt x="15945" y="9648"/>
                    <a:pt x="18648" y="9648"/>
                  </a:cubicBezTo>
                  <a:cubicBezTo>
                    <a:pt x="22165" y="9648"/>
                    <a:pt x="24923" y="8404"/>
                    <a:pt x="25476" y="8018"/>
                  </a:cubicBezTo>
                  <a:cubicBezTo>
                    <a:pt x="26280" y="8556"/>
                    <a:pt x="27024" y="8750"/>
                    <a:pt x="27689" y="8750"/>
                  </a:cubicBezTo>
                  <a:cubicBezTo>
                    <a:pt x="29157" y="8750"/>
                    <a:pt x="30247" y="7809"/>
                    <a:pt x="30781" y="7541"/>
                  </a:cubicBezTo>
                  <a:cubicBezTo>
                    <a:pt x="32019" y="8391"/>
                    <a:pt x="33070" y="8796"/>
                    <a:pt x="33944" y="8936"/>
                  </a:cubicBezTo>
                  <a:cubicBezTo>
                    <a:pt x="34068" y="8956"/>
                    <a:pt x="34189" y="8966"/>
                    <a:pt x="34304" y="8966"/>
                  </a:cubicBezTo>
                  <a:cubicBezTo>
                    <a:pt x="36519" y="8966"/>
                    <a:pt x="36998" y="5446"/>
                    <a:pt x="34626" y="4948"/>
                  </a:cubicBezTo>
                  <a:lnTo>
                    <a:pt x="34616" y="4946"/>
                  </a:lnTo>
                  <a:cubicBezTo>
                    <a:pt x="34794" y="4467"/>
                    <a:pt x="34870" y="3933"/>
                    <a:pt x="34837" y="3373"/>
                  </a:cubicBezTo>
                  <a:lnTo>
                    <a:pt x="34837" y="3373"/>
                  </a:lnTo>
                  <a:cubicBezTo>
                    <a:pt x="34069" y="4230"/>
                    <a:pt x="32977" y="4705"/>
                    <a:pt x="31989" y="4705"/>
                  </a:cubicBezTo>
                  <a:cubicBezTo>
                    <a:pt x="31346" y="4705"/>
                    <a:pt x="30747" y="4504"/>
                    <a:pt x="30310" y="4076"/>
                  </a:cubicBezTo>
                  <a:cubicBezTo>
                    <a:pt x="29875" y="5485"/>
                    <a:pt x="28343" y="6043"/>
                    <a:pt x="27052" y="6043"/>
                  </a:cubicBezTo>
                  <a:cubicBezTo>
                    <a:pt x="26157" y="6043"/>
                    <a:pt x="25379" y="5775"/>
                    <a:pt x="25160" y="5338"/>
                  </a:cubicBezTo>
                  <a:cubicBezTo>
                    <a:pt x="24189" y="5746"/>
                    <a:pt x="23327" y="5911"/>
                    <a:pt x="22565" y="5911"/>
                  </a:cubicBezTo>
                  <a:cubicBezTo>
                    <a:pt x="19706" y="5911"/>
                    <a:pt x="18250" y="3583"/>
                    <a:pt x="17668" y="2989"/>
                  </a:cubicBezTo>
                  <a:cubicBezTo>
                    <a:pt x="16973" y="3516"/>
                    <a:pt x="15962" y="3736"/>
                    <a:pt x="14903" y="3736"/>
                  </a:cubicBezTo>
                  <a:cubicBezTo>
                    <a:pt x="12804" y="3736"/>
                    <a:pt x="10519" y="2872"/>
                    <a:pt x="10139" y="1827"/>
                  </a:cubicBezTo>
                  <a:cubicBezTo>
                    <a:pt x="9441" y="2112"/>
                    <a:pt x="8817" y="2232"/>
                    <a:pt x="8261" y="2232"/>
                  </a:cubicBezTo>
                  <a:cubicBezTo>
                    <a:pt x="6450" y="2232"/>
                    <a:pt x="5351" y="964"/>
                    <a:pt x="4738" y="1"/>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36"/>
            <p:cNvSpPr/>
            <p:nvPr/>
          </p:nvSpPr>
          <p:spPr>
            <a:xfrm>
              <a:off x="6720525" y="3761450"/>
              <a:ext cx="528375" cy="209450"/>
            </a:xfrm>
            <a:custGeom>
              <a:avLst/>
              <a:gdLst/>
              <a:ahLst/>
              <a:cxnLst/>
              <a:rect l="l" t="t" r="r" b="b"/>
              <a:pathLst>
                <a:path w="21135" h="8378" extrusionOk="0">
                  <a:moveTo>
                    <a:pt x="6409" y="0"/>
                  </a:moveTo>
                  <a:cubicBezTo>
                    <a:pt x="6345" y="0"/>
                    <a:pt x="6281" y="2"/>
                    <a:pt x="6216" y="5"/>
                  </a:cubicBezTo>
                  <a:cubicBezTo>
                    <a:pt x="3509" y="126"/>
                    <a:pt x="2867" y="3109"/>
                    <a:pt x="2867" y="3109"/>
                  </a:cubicBezTo>
                  <a:cubicBezTo>
                    <a:pt x="2717" y="3078"/>
                    <a:pt x="2557" y="3063"/>
                    <a:pt x="2392" y="3063"/>
                  </a:cubicBezTo>
                  <a:cubicBezTo>
                    <a:pt x="1299" y="3063"/>
                    <a:pt x="0" y="3737"/>
                    <a:pt x="219" y="5186"/>
                  </a:cubicBezTo>
                  <a:cubicBezTo>
                    <a:pt x="423" y="6548"/>
                    <a:pt x="2172" y="6866"/>
                    <a:pt x="3338" y="6866"/>
                  </a:cubicBezTo>
                  <a:cubicBezTo>
                    <a:pt x="3599" y="6866"/>
                    <a:pt x="3830" y="6850"/>
                    <a:pt x="4009" y="6827"/>
                  </a:cubicBezTo>
                  <a:cubicBezTo>
                    <a:pt x="5410" y="8015"/>
                    <a:pt x="6933" y="8378"/>
                    <a:pt x="8285" y="8378"/>
                  </a:cubicBezTo>
                  <a:cubicBezTo>
                    <a:pt x="9935" y="8378"/>
                    <a:pt x="11329" y="7836"/>
                    <a:pt x="11933" y="7597"/>
                  </a:cubicBezTo>
                  <a:cubicBezTo>
                    <a:pt x="12883" y="8076"/>
                    <a:pt x="13779" y="8255"/>
                    <a:pt x="14582" y="8255"/>
                  </a:cubicBezTo>
                  <a:cubicBezTo>
                    <a:pt x="16490" y="8255"/>
                    <a:pt x="17875" y="7243"/>
                    <a:pt x="18213" y="6820"/>
                  </a:cubicBezTo>
                  <a:cubicBezTo>
                    <a:pt x="18459" y="6866"/>
                    <a:pt x="18687" y="6888"/>
                    <a:pt x="18899" y="6888"/>
                  </a:cubicBezTo>
                  <a:cubicBezTo>
                    <a:pt x="20502" y="6888"/>
                    <a:pt x="21134" y="5651"/>
                    <a:pt x="20974" y="4673"/>
                  </a:cubicBezTo>
                  <a:cubicBezTo>
                    <a:pt x="20802" y="3627"/>
                    <a:pt x="19354" y="3598"/>
                    <a:pt x="19194" y="3598"/>
                  </a:cubicBezTo>
                  <a:cubicBezTo>
                    <a:pt x="19184" y="3598"/>
                    <a:pt x="19179" y="3598"/>
                    <a:pt x="19179" y="3598"/>
                  </a:cubicBezTo>
                  <a:cubicBezTo>
                    <a:pt x="19179" y="3598"/>
                    <a:pt x="18803" y="1068"/>
                    <a:pt x="16858" y="675"/>
                  </a:cubicBezTo>
                  <a:cubicBezTo>
                    <a:pt x="16686" y="641"/>
                    <a:pt x="16521" y="625"/>
                    <a:pt x="16361" y="625"/>
                  </a:cubicBezTo>
                  <a:cubicBezTo>
                    <a:pt x="14712" y="625"/>
                    <a:pt x="13723" y="2312"/>
                    <a:pt x="13723" y="2312"/>
                  </a:cubicBezTo>
                  <a:cubicBezTo>
                    <a:pt x="13723" y="2312"/>
                    <a:pt x="13287" y="1613"/>
                    <a:pt x="12290" y="1554"/>
                  </a:cubicBezTo>
                  <a:cubicBezTo>
                    <a:pt x="12258" y="1553"/>
                    <a:pt x="12226" y="1552"/>
                    <a:pt x="12195" y="1552"/>
                  </a:cubicBezTo>
                  <a:cubicBezTo>
                    <a:pt x="11261" y="1552"/>
                    <a:pt x="10783" y="2381"/>
                    <a:pt x="10783" y="2381"/>
                  </a:cubicBezTo>
                  <a:cubicBezTo>
                    <a:pt x="10783" y="2381"/>
                    <a:pt x="9011" y="0"/>
                    <a:pt x="6409" y="0"/>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36"/>
            <p:cNvSpPr/>
            <p:nvPr/>
          </p:nvSpPr>
          <p:spPr>
            <a:xfrm>
              <a:off x="6724175" y="3861875"/>
              <a:ext cx="522550" cy="109050"/>
            </a:xfrm>
            <a:custGeom>
              <a:avLst/>
              <a:gdLst/>
              <a:ahLst/>
              <a:cxnLst/>
              <a:rect l="l" t="t" r="r" b="b"/>
              <a:pathLst>
                <a:path w="20902" h="4362" extrusionOk="0">
                  <a:moveTo>
                    <a:pt x="286" y="0"/>
                  </a:moveTo>
                  <a:cubicBezTo>
                    <a:pt x="94" y="311"/>
                    <a:pt x="1" y="697"/>
                    <a:pt x="73" y="1169"/>
                  </a:cubicBezTo>
                  <a:cubicBezTo>
                    <a:pt x="277" y="2532"/>
                    <a:pt x="2025" y="2849"/>
                    <a:pt x="3191" y="2849"/>
                  </a:cubicBezTo>
                  <a:cubicBezTo>
                    <a:pt x="3452" y="2849"/>
                    <a:pt x="3684" y="2833"/>
                    <a:pt x="3863" y="2810"/>
                  </a:cubicBezTo>
                  <a:cubicBezTo>
                    <a:pt x="5264" y="3999"/>
                    <a:pt x="6788" y="4362"/>
                    <a:pt x="8139" y="4362"/>
                  </a:cubicBezTo>
                  <a:cubicBezTo>
                    <a:pt x="9789" y="4362"/>
                    <a:pt x="11183" y="3820"/>
                    <a:pt x="11787" y="3580"/>
                  </a:cubicBezTo>
                  <a:cubicBezTo>
                    <a:pt x="12737" y="4059"/>
                    <a:pt x="13633" y="4238"/>
                    <a:pt x="14436" y="4238"/>
                  </a:cubicBezTo>
                  <a:cubicBezTo>
                    <a:pt x="16344" y="4238"/>
                    <a:pt x="17729" y="3226"/>
                    <a:pt x="18067" y="2803"/>
                  </a:cubicBezTo>
                  <a:cubicBezTo>
                    <a:pt x="18313" y="2849"/>
                    <a:pt x="18542" y="2871"/>
                    <a:pt x="18753" y="2871"/>
                  </a:cubicBezTo>
                  <a:cubicBezTo>
                    <a:pt x="20252" y="2871"/>
                    <a:pt x="20902" y="1789"/>
                    <a:pt x="20848" y="848"/>
                  </a:cubicBezTo>
                  <a:lnTo>
                    <a:pt x="20848" y="848"/>
                  </a:lnTo>
                  <a:cubicBezTo>
                    <a:pt x="20420" y="1243"/>
                    <a:pt x="19927" y="1396"/>
                    <a:pt x="19423" y="1396"/>
                  </a:cubicBezTo>
                  <a:cubicBezTo>
                    <a:pt x="18762" y="1396"/>
                    <a:pt x="18083" y="1134"/>
                    <a:pt x="17509" y="815"/>
                  </a:cubicBezTo>
                  <a:cubicBezTo>
                    <a:pt x="16836" y="1781"/>
                    <a:pt x="15788" y="2153"/>
                    <a:pt x="14678" y="2153"/>
                  </a:cubicBezTo>
                  <a:cubicBezTo>
                    <a:pt x="13571" y="2153"/>
                    <a:pt x="12402" y="1784"/>
                    <a:pt x="11478" y="1266"/>
                  </a:cubicBezTo>
                  <a:cubicBezTo>
                    <a:pt x="10669" y="1973"/>
                    <a:pt x="9462" y="2246"/>
                    <a:pt x="8241" y="2246"/>
                  </a:cubicBezTo>
                  <a:cubicBezTo>
                    <a:pt x="6429" y="2246"/>
                    <a:pt x="4585" y="1645"/>
                    <a:pt x="3960" y="974"/>
                  </a:cubicBezTo>
                  <a:cubicBezTo>
                    <a:pt x="3523" y="1181"/>
                    <a:pt x="3111" y="1266"/>
                    <a:pt x="2730" y="1266"/>
                  </a:cubicBezTo>
                  <a:cubicBezTo>
                    <a:pt x="1624" y="1266"/>
                    <a:pt x="775" y="549"/>
                    <a:pt x="286" y="0"/>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61" name="Google Shape;1961;p36"/>
          <p:cNvSpPr/>
          <p:nvPr/>
        </p:nvSpPr>
        <p:spPr>
          <a:xfrm flipH="1">
            <a:off x="7121207" y="-2539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36"/>
          <p:cNvSpPr/>
          <p:nvPr/>
        </p:nvSpPr>
        <p:spPr>
          <a:xfrm rot="10733782" flipH="1">
            <a:off x="-642682" y="-205592"/>
            <a:ext cx="3417581" cy="989453"/>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36"/>
          <p:cNvSpPr/>
          <p:nvPr/>
        </p:nvSpPr>
        <p:spPr>
          <a:xfrm rot="10800000" flipH="1">
            <a:off x="-148343" y="40814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64" name="Google Shape;1964;p36"/>
          <p:cNvGrpSpPr/>
          <p:nvPr/>
        </p:nvGrpSpPr>
        <p:grpSpPr>
          <a:xfrm rot="8100000" flipH="1">
            <a:off x="854832" y="4518322"/>
            <a:ext cx="422569" cy="422124"/>
            <a:chOff x="6582700" y="530525"/>
            <a:chExt cx="681261" cy="680545"/>
          </a:xfrm>
        </p:grpSpPr>
        <p:sp>
          <p:nvSpPr>
            <p:cNvPr id="1965" name="Google Shape;1965;p36"/>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36"/>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36"/>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36"/>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36"/>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36"/>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36"/>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36"/>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36"/>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36"/>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36"/>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76" name="Google Shape;1976;p36"/>
          <p:cNvGrpSpPr/>
          <p:nvPr/>
        </p:nvGrpSpPr>
        <p:grpSpPr>
          <a:xfrm rot="3593499">
            <a:off x="8449133" y="484223"/>
            <a:ext cx="326346" cy="326120"/>
            <a:chOff x="6582700" y="530525"/>
            <a:chExt cx="681261" cy="680545"/>
          </a:xfrm>
        </p:grpSpPr>
        <p:sp>
          <p:nvSpPr>
            <p:cNvPr id="1977" name="Google Shape;1977;p36"/>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36"/>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36"/>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36"/>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36"/>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36"/>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36"/>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36"/>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36"/>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36"/>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36"/>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8" name="Google Shape;1988;p36"/>
          <p:cNvGrpSpPr/>
          <p:nvPr/>
        </p:nvGrpSpPr>
        <p:grpSpPr>
          <a:xfrm rot="-5327386">
            <a:off x="7917447" y="208757"/>
            <a:ext cx="422544" cy="422100"/>
            <a:chOff x="6582700" y="530525"/>
            <a:chExt cx="681261" cy="680545"/>
          </a:xfrm>
        </p:grpSpPr>
        <p:sp>
          <p:nvSpPr>
            <p:cNvPr id="1989" name="Google Shape;1989;p36"/>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36"/>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36"/>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36"/>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36"/>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36"/>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36"/>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36"/>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36"/>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36"/>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36"/>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CUSTOM_18">
    <p:spTree>
      <p:nvGrpSpPr>
        <p:cNvPr id="1" name="Shape 2000"/>
        <p:cNvGrpSpPr/>
        <p:nvPr/>
      </p:nvGrpSpPr>
      <p:grpSpPr>
        <a:xfrm>
          <a:off x="0" y="0"/>
          <a:ext cx="0" cy="0"/>
          <a:chOff x="0" y="0"/>
          <a:chExt cx="0" cy="0"/>
        </a:xfrm>
      </p:grpSpPr>
      <p:sp>
        <p:nvSpPr>
          <p:cNvPr id="2001" name="Google Shape;2001;p37"/>
          <p:cNvSpPr txBox="1">
            <a:spLocks noGrp="1"/>
          </p:cNvSpPr>
          <p:nvPr>
            <p:ph type="sldNum" idx="12"/>
          </p:nvPr>
        </p:nvSpPr>
        <p:spPr>
          <a:xfrm rot="-9883044">
            <a:off x="8149262" y="-31269"/>
            <a:ext cx="548600" cy="393729"/>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
        <p:nvSpPr>
          <p:cNvPr id="2002" name="Google Shape;2002;p37"/>
          <p:cNvSpPr/>
          <p:nvPr/>
        </p:nvSpPr>
        <p:spPr>
          <a:xfrm>
            <a:off x="-271625" y="-2621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37"/>
          <p:cNvSpPr/>
          <p:nvPr/>
        </p:nvSpPr>
        <p:spPr>
          <a:xfrm rot="-10733782">
            <a:off x="6749405" y="-213792"/>
            <a:ext cx="3417581" cy="989453"/>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04" name="Google Shape;2004;p37"/>
          <p:cNvGrpSpPr/>
          <p:nvPr/>
        </p:nvGrpSpPr>
        <p:grpSpPr>
          <a:xfrm rot="-9360502">
            <a:off x="267815" y="4337404"/>
            <a:ext cx="326386" cy="326015"/>
            <a:chOff x="6582700" y="530525"/>
            <a:chExt cx="681261" cy="680545"/>
          </a:xfrm>
        </p:grpSpPr>
        <p:sp>
          <p:nvSpPr>
            <p:cNvPr id="2005" name="Google Shape;2005;p3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3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3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3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3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3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3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3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3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3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3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16" name="Google Shape;2016;p37"/>
          <p:cNvSpPr/>
          <p:nvPr/>
        </p:nvSpPr>
        <p:spPr>
          <a:xfrm rot="10800000">
            <a:off x="6997925" y="40732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17" name="Google Shape;2017;p37"/>
          <p:cNvGrpSpPr/>
          <p:nvPr/>
        </p:nvGrpSpPr>
        <p:grpSpPr>
          <a:xfrm rot="2700000">
            <a:off x="8348112" y="111532"/>
            <a:ext cx="422569" cy="422124"/>
            <a:chOff x="6582700" y="530525"/>
            <a:chExt cx="681261" cy="680545"/>
          </a:xfrm>
        </p:grpSpPr>
        <p:sp>
          <p:nvSpPr>
            <p:cNvPr id="2018" name="Google Shape;2018;p3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3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3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3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3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3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3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3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3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3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3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9" name="Google Shape;2029;p37"/>
          <p:cNvGrpSpPr/>
          <p:nvPr/>
        </p:nvGrpSpPr>
        <p:grpSpPr>
          <a:xfrm rot="1439498">
            <a:off x="7948246" y="159597"/>
            <a:ext cx="326386" cy="326015"/>
            <a:chOff x="6582700" y="530525"/>
            <a:chExt cx="681261" cy="680545"/>
          </a:xfrm>
        </p:grpSpPr>
        <p:sp>
          <p:nvSpPr>
            <p:cNvPr id="2030" name="Google Shape;2030;p3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3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3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3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3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3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3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3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3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3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3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41" name="Google Shape;2041;p37"/>
          <p:cNvSpPr/>
          <p:nvPr/>
        </p:nvSpPr>
        <p:spPr>
          <a:xfrm rot="-222">
            <a:off x="-920845" y="444658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42" name="Google Shape;2042;p37"/>
          <p:cNvGrpSpPr/>
          <p:nvPr/>
        </p:nvGrpSpPr>
        <p:grpSpPr>
          <a:xfrm rot="-8100000">
            <a:off x="810217" y="4559197"/>
            <a:ext cx="422569" cy="422124"/>
            <a:chOff x="6582700" y="530525"/>
            <a:chExt cx="681261" cy="680545"/>
          </a:xfrm>
        </p:grpSpPr>
        <p:sp>
          <p:nvSpPr>
            <p:cNvPr id="2043" name="Google Shape;2043;p3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3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3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3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3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3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3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3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3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3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3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54" name="Google Shape;2054;p37"/>
          <p:cNvGrpSpPr/>
          <p:nvPr/>
        </p:nvGrpSpPr>
        <p:grpSpPr>
          <a:xfrm>
            <a:off x="480067" y="-538686"/>
            <a:ext cx="761225" cy="2635321"/>
            <a:chOff x="8252442" y="1"/>
            <a:chExt cx="761225" cy="2635321"/>
          </a:xfrm>
        </p:grpSpPr>
        <p:sp>
          <p:nvSpPr>
            <p:cNvPr id="2055" name="Google Shape;2055;p37"/>
            <p:cNvSpPr/>
            <p:nvPr/>
          </p:nvSpPr>
          <p:spPr>
            <a:xfrm>
              <a:off x="8624800" y="1"/>
              <a:ext cx="16550" cy="1841096"/>
            </a:xfrm>
            <a:custGeom>
              <a:avLst/>
              <a:gdLst/>
              <a:ahLst/>
              <a:cxnLst/>
              <a:rect l="l" t="t" r="r" b="b"/>
              <a:pathLst>
                <a:path w="575" h="17627" extrusionOk="0">
                  <a:moveTo>
                    <a:pt x="0" y="0"/>
                  </a:moveTo>
                  <a:lnTo>
                    <a:pt x="0" y="17627"/>
                  </a:lnTo>
                  <a:lnTo>
                    <a:pt x="574" y="17627"/>
                  </a:lnTo>
                  <a:lnTo>
                    <a:pt x="574" y="0"/>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37"/>
            <p:cNvSpPr/>
            <p:nvPr/>
          </p:nvSpPr>
          <p:spPr>
            <a:xfrm>
              <a:off x="8479150" y="2561412"/>
              <a:ext cx="307753" cy="73910"/>
            </a:xfrm>
            <a:custGeom>
              <a:avLst/>
              <a:gdLst/>
              <a:ahLst/>
              <a:cxnLst/>
              <a:rect l="l" t="t" r="r" b="b"/>
              <a:pathLst>
                <a:path w="10697" h="2569" extrusionOk="0">
                  <a:moveTo>
                    <a:pt x="0" y="1"/>
                  </a:moveTo>
                  <a:lnTo>
                    <a:pt x="0" y="913"/>
                  </a:lnTo>
                  <a:cubicBezTo>
                    <a:pt x="0" y="1827"/>
                    <a:pt x="742" y="2569"/>
                    <a:pt x="1656" y="2569"/>
                  </a:cubicBezTo>
                  <a:lnTo>
                    <a:pt x="9041" y="2569"/>
                  </a:lnTo>
                  <a:cubicBezTo>
                    <a:pt x="9956" y="2569"/>
                    <a:pt x="10697" y="1827"/>
                    <a:pt x="10697" y="913"/>
                  </a:cubicBezTo>
                  <a:lnTo>
                    <a:pt x="10697" y="1"/>
                  </a:ln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37"/>
            <p:cNvSpPr/>
            <p:nvPr/>
          </p:nvSpPr>
          <p:spPr>
            <a:xfrm>
              <a:off x="8479150" y="1923984"/>
              <a:ext cx="307753" cy="57367"/>
            </a:xfrm>
            <a:custGeom>
              <a:avLst/>
              <a:gdLst/>
              <a:ahLst/>
              <a:cxnLst/>
              <a:rect l="l" t="t" r="r" b="b"/>
              <a:pathLst>
                <a:path w="10697" h="1994" extrusionOk="0">
                  <a:moveTo>
                    <a:pt x="1656" y="0"/>
                  </a:moveTo>
                  <a:cubicBezTo>
                    <a:pt x="742" y="0"/>
                    <a:pt x="0" y="742"/>
                    <a:pt x="0" y="1657"/>
                  </a:cubicBezTo>
                  <a:lnTo>
                    <a:pt x="0" y="1994"/>
                  </a:lnTo>
                  <a:lnTo>
                    <a:pt x="10697" y="1994"/>
                  </a:lnTo>
                  <a:lnTo>
                    <a:pt x="10697" y="1657"/>
                  </a:lnTo>
                  <a:cubicBezTo>
                    <a:pt x="10697" y="742"/>
                    <a:pt x="9956" y="0"/>
                    <a:pt x="9041" y="0"/>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37"/>
            <p:cNvSpPr/>
            <p:nvPr/>
          </p:nvSpPr>
          <p:spPr>
            <a:xfrm>
              <a:off x="8252442" y="1981323"/>
              <a:ext cx="761225" cy="580118"/>
            </a:xfrm>
            <a:custGeom>
              <a:avLst/>
              <a:gdLst/>
              <a:ahLst/>
              <a:cxnLst/>
              <a:rect l="l" t="t" r="r" b="b"/>
              <a:pathLst>
                <a:path w="26459" h="20164" extrusionOk="0">
                  <a:moveTo>
                    <a:pt x="7807" y="1"/>
                  </a:moveTo>
                  <a:cubicBezTo>
                    <a:pt x="3206" y="1731"/>
                    <a:pt x="1" y="5593"/>
                    <a:pt x="1" y="10082"/>
                  </a:cubicBezTo>
                  <a:cubicBezTo>
                    <a:pt x="1" y="14572"/>
                    <a:pt x="3206" y="18434"/>
                    <a:pt x="7807" y="20164"/>
                  </a:cubicBezTo>
                  <a:lnTo>
                    <a:pt x="18652" y="20164"/>
                  </a:lnTo>
                  <a:cubicBezTo>
                    <a:pt x="23253" y="18433"/>
                    <a:pt x="26459" y="14572"/>
                    <a:pt x="26459" y="10082"/>
                  </a:cubicBezTo>
                  <a:cubicBezTo>
                    <a:pt x="26459" y="5593"/>
                    <a:pt x="23253" y="1731"/>
                    <a:pt x="18652" y="1"/>
                  </a:cubicBezTo>
                  <a:close/>
                </a:path>
              </a:pathLst>
            </a:custGeom>
            <a:solidFill>
              <a:srgbClr val="68A3D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37"/>
            <p:cNvSpPr/>
            <p:nvPr/>
          </p:nvSpPr>
          <p:spPr>
            <a:xfrm>
              <a:off x="8316513" y="2071632"/>
              <a:ext cx="697155" cy="489809"/>
            </a:xfrm>
            <a:custGeom>
              <a:avLst/>
              <a:gdLst/>
              <a:ahLst/>
              <a:cxnLst/>
              <a:rect l="l" t="t" r="r" b="b"/>
              <a:pathLst>
                <a:path w="24232" h="17025" extrusionOk="0">
                  <a:moveTo>
                    <a:pt x="21292" y="0"/>
                  </a:moveTo>
                  <a:cubicBezTo>
                    <a:pt x="19746" y="4754"/>
                    <a:pt x="15481" y="14065"/>
                    <a:pt x="5782" y="14065"/>
                  </a:cubicBezTo>
                  <a:cubicBezTo>
                    <a:pt x="4036" y="14065"/>
                    <a:pt x="2114" y="13763"/>
                    <a:pt x="0" y="13079"/>
                  </a:cubicBezTo>
                  <a:lnTo>
                    <a:pt x="0" y="13079"/>
                  </a:lnTo>
                  <a:cubicBezTo>
                    <a:pt x="1375" y="14793"/>
                    <a:pt x="3306" y="16169"/>
                    <a:pt x="5580" y="17025"/>
                  </a:cubicBezTo>
                  <a:lnTo>
                    <a:pt x="16425" y="17025"/>
                  </a:lnTo>
                  <a:cubicBezTo>
                    <a:pt x="21026" y="15294"/>
                    <a:pt x="24232" y="11433"/>
                    <a:pt x="24232" y="6943"/>
                  </a:cubicBezTo>
                  <a:cubicBezTo>
                    <a:pt x="24232" y="4312"/>
                    <a:pt x="23129" y="1898"/>
                    <a:pt x="21292" y="0"/>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37"/>
            <p:cNvSpPr/>
            <p:nvPr/>
          </p:nvSpPr>
          <p:spPr>
            <a:xfrm>
              <a:off x="8525326" y="1816269"/>
              <a:ext cx="215430" cy="107715"/>
            </a:xfrm>
            <a:custGeom>
              <a:avLst/>
              <a:gdLst/>
              <a:ahLst/>
              <a:cxnLst/>
              <a:rect l="l" t="t" r="r" b="b"/>
              <a:pathLst>
                <a:path w="7488" h="3744" extrusionOk="0">
                  <a:moveTo>
                    <a:pt x="3745" y="1"/>
                  </a:moveTo>
                  <a:cubicBezTo>
                    <a:pt x="1680" y="1"/>
                    <a:pt x="1" y="1680"/>
                    <a:pt x="1" y="3743"/>
                  </a:cubicBezTo>
                  <a:lnTo>
                    <a:pt x="861" y="3743"/>
                  </a:lnTo>
                  <a:cubicBezTo>
                    <a:pt x="861" y="2154"/>
                    <a:pt x="2155" y="861"/>
                    <a:pt x="3745" y="861"/>
                  </a:cubicBezTo>
                  <a:cubicBezTo>
                    <a:pt x="5334" y="861"/>
                    <a:pt x="6627" y="2154"/>
                    <a:pt x="6627" y="3743"/>
                  </a:cubicBezTo>
                  <a:lnTo>
                    <a:pt x="7487" y="3743"/>
                  </a:lnTo>
                  <a:cubicBezTo>
                    <a:pt x="7487" y="1680"/>
                    <a:pt x="5809" y="1"/>
                    <a:pt x="3745" y="1"/>
                  </a:cubicBezTo>
                  <a:close/>
                </a:path>
              </a:pathLst>
            </a:custGeom>
            <a:solidFill>
              <a:srgbClr val="FFCE3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37"/>
            <p:cNvSpPr/>
            <p:nvPr/>
          </p:nvSpPr>
          <p:spPr>
            <a:xfrm>
              <a:off x="8403887" y="2011358"/>
              <a:ext cx="460119" cy="25519"/>
            </a:xfrm>
            <a:custGeom>
              <a:avLst/>
              <a:gdLst/>
              <a:ahLst/>
              <a:cxnLst/>
              <a:rect l="l" t="t" r="r" b="b"/>
              <a:pathLst>
                <a:path w="15993" h="887" extrusionOk="0">
                  <a:moveTo>
                    <a:pt x="357" y="1"/>
                  </a:moveTo>
                  <a:cubicBezTo>
                    <a:pt x="237" y="72"/>
                    <a:pt x="118" y="144"/>
                    <a:pt x="1" y="218"/>
                  </a:cubicBezTo>
                  <a:cubicBezTo>
                    <a:pt x="2616" y="662"/>
                    <a:pt x="5403" y="887"/>
                    <a:pt x="8171" y="887"/>
                  </a:cubicBezTo>
                  <a:cubicBezTo>
                    <a:pt x="10856" y="887"/>
                    <a:pt x="13520" y="676"/>
                    <a:pt x="15992" y="257"/>
                  </a:cubicBezTo>
                  <a:cubicBezTo>
                    <a:pt x="15877" y="183"/>
                    <a:pt x="15760" y="111"/>
                    <a:pt x="15642" y="40"/>
                  </a:cubicBezTo>
                  <a:cubicBezTo>
                    <a:pt x="13275" y="425"/>
                    <a:pt x="10735" y="617"/>
                    <a:pt x="8178" y="617"/>
                  </a:cubicBezTo>
                  <a:cubicBezTo>
                    <a:pt x="5533" y="617"/>
                    <a:pt x="2869" y="411"/>
                    <a:pt x="357"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37"/>
            <p:cNvSpPr/>
            <p:nvPr/>
          </p:nvSpPr>
          <p:spPr>
            <a:xfrm>
              <a:off x="8316570" y="2088002"/>
              <a:ext cx="633861" cy="44363"/>
            </a:xfrm>
            <a:custGeom>
              <a:avLst/>
              <a:gdLst/>
              <a:ahLst/>
              <a:cxnLst/>
              <a:rect l="l" t="t" r="r" b="b"/>
              <a:pathLst>
                <a:path w="22032" h="1542" extrusionOk="0">
                  <a:moveTo>
                    <a:pt x="195" y="0"/>
                  </a:moveTo>
                  <a:cubicBezTo>
                    <a:pt x="129" y="78"/>
                    <a:pt x="65" y="158"/>
                    <a:pt x="1" y="237"/>
                  </a:cubicBezTo>
                  <a:cubicBezTo>
                    <a:pt x="3425" y="1108"/>
                    <a:pt x="7335" y="1541"/>
                    <a:pt x="11206" y="1541"/>
                  </a:cubicBezTo>
                  <a:cubicBezTo>
                    <a:pt x="15020" y="1541"/>
                    <a:pt x="18795" y="1118"/>
                    <a:pt x="22031" y="274"/>
                  </a:cubicBezTo>
                  <a:cubicBezTo>
                    <a:pt x="21968" y="195"/>
                    <a:pt x="21903" y="115"/>
                    <a:pt x="21837" y="38"/>
                  </a:cubicBezTo>
                  <a:cubicBezTo>
                    <a:pt x="18653" y="861"/>
                    <a:pt x="14946" y="1273"/>
                    <a:pt x="11202" y="1273"/>
                  </a:cubicBezTo>
                  <a:cubicBezTo>
                    <a:pt x="7402" y="1273"/>
                    <a:pt x="3565" y="849"/>
                    <a:pt x="195"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37"/>
            <p:cNvSpPr/>
            <p:nvPr/>
          </p:nvSpPr>
          <p:spPr>
            <a:xfrm>
              <a:off x="8269531" y="2169478"/>
              <a:ext cx="727334" cy="58346"/>
            </a:xfrm>
            <a:custGeom>
              <a:avLst/>
              <a:gdLst/>
              <a:ahLst/>
              <a:cxnLst/>
              <a:rect l="l" t="t" r="r" b="b"/>
              <a:pathLst>
                <a:path w="25281" h="2028" extrusionOk="0">
                  <a:moveTo>
                    <a:pt x="103" y="0"/>
                  </a:moveTo>
                  <a:cubicBezTo>
                    <a:pt x="67" y="88"/>
                    <a:pt x="33" y="176"/>
                    <a:pt x="1" y="263"/>
                  </a:cubicBezTo>
                  <a:cubicBezTo>
                    <a:pt x="3785" y="1440"/>
                    <a:pt x="8338" y="2027"/>
                    <a:pt x="12841" y="2027"/>
                  </a:cubicBezTo>
                  <a:cubicBezTo>
                    <a:pt x="17308" y="2027"/>
                    <a:pt x="21723" y="1448"/>
                    <a:pt x="25281" y="290"/>
                  </a:cubicBezTo>
                  <a:cubicBezTo>
                    <a:pt x="25248" y="201"/>
                    <a:pt x="25215" y="114"/>
                    <a:pt x="25179" y="27"/>
                  </a:cubicBezTo>
                  <a:cubicBezTo>
                    <a:pt x="21658" y="1182"/>
                    <a:pt x="17279" y="1759"/>
                    <a:pt x="12845" y="1759"/>
                  </a:cubicBezTo>
                  <a:cubicBezTo>
                    <a:pt x="8377" y="1759"/>
                    <a:pt x="3854" y="1173"/>
                    <a:pt x="103"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37"/>
            <p:cNvSpPr/>
            <p:nvPr/>
          </p:nvSpPr>
          <p:spPr>
            <a:xfrm>
              <a:off x="8252528" y="2258550"/>
              <a:ext cx="761053" cy="64790"/>
            </a:xfrm>
            <a:custGeom>
              <a:avLst/>
              <a:gdLst/>
              <a:ahLst/>
              <a:cxnLst/>
              <a:rect l="l" t="t" r="r" b="b"/>
              <a:pathLst>
                <a:path w="26453" h="2252" extrusionOk="0">
                  <a:moveTo>
                    <a:pt x="9" y="0"/>
                  </a:moveTo>
                  <a:cubicBezTo>
                    <a:pt x="4" y="98"/>
                    <a:pt x="3" y="197"/>
                    <a:pt x="1" y="295"/>
                  </a:cubicBezTo>
                  <a:cubicBezTo>
                    <a:pt x="3897" y="1598"/>
                    <a:pt x="8692" y="2252"/>
                    <a:pt x="13432" y="2252"/>
                  </a:cubicBezTo>
                  <a:cubicBezTo>
                    <a:pt x="18146" y="2252"/>
                    <a:pt x="22801" y="1604"/>
                    <a:pt x="26452" y="315"/>
                  </a:cubicBezTo>
                  <a:cubicBezTo>
                    <a:pt x="26451" y="215"/>
                    <a:pt x="26450" y="116"/>
                    <a:pt x="26446" y="17"/>
                  </a:cubicBezTo>
                  <a:cubicBezTo>
                    <a:pt x="22818" y="1327"/>
                    <a:pt x="18156" y="1982"/>
                    <a:pt x="13433" y="1982"/>
                  </a:cubicBezTo>
                  <a:cubicBezTo>
                    <a:pt x="8690" y="1982"/>
                    <a:pt x="3887" y="1321"/>
                    <a:pt x="9"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37"/>
            <p:cNvSpPr/>
            <p:nvPr/>
          </p:nvSpPr>
          <p:spPr>
            <a:xfrm>
              <a:off x="8267057" y="2358699"/>
              <a:ext cx="731679" cy="60129"/>
            </a:xfrm>
            <a:custGeom>
              <a:avLst/>
              <a:gdLst/>
              <a:ahLst/>
              <a:cxnLst/>
              <a:rect l="l" t="t" r="r" b="b"/>
              <a:pathLst>
                <a:path w="25432" h="2090" extrusionOk="0">
                  <a:moveTo>
                    <a:pt x="0" y="0"/>
                  </a:moveTo>
                  <a:lnTo>
                    <a:pt x="0" y="0"/>
                  </a:lnTo>
                  <a:cubicBezTo>
                    <a:pt x="39" y="113"/>
                    <a:pt x="80" y="224"/>
                    <a:pt x="121" y="335"/>
                  </a:cubicBezTo>
                  <a:cubicBezTo>
                    <a:pt x="3899" y="1504"/>
                    <a:pt x="8439" y="2089"/>
                    <a:pt x="12927" y="2089"/>
                  </a:cubicBezTo>
                  <a:cubicBezTo>
                    <a:pt x="17370" y="2089"/>
                    <a:pt x="21761" y="1514"/>
                    <a:pt x="25308" y="369"/>
                  </a:cubicBezTo>
                  <a:cubicBezTo>
                    <a:pt x="25352" y="256"/>
                    <a:pt x="25393" y="144"/>
                    <a:pt x="25432" y="31"/>
                  </a:cubicBezTo>
                  <a:lnTo>
                    <a:pt x="25432" y="31"/>
                  </a:lnTo>
                  <a:cubicBezTo>
                    <a:pt x="21883" y="1223"/>
                    <a:pt x="17434" y="1819"/>
                    <a:pt x="12930" y="1819"/>
                  </a:cubicBezTo>
                  <a:cubicBezTo>
                    <a:pt x="8387" y="1819"/>
                    <a:pt x="3788" y="1213"/>
                    <a:pt x="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37"/>
            <p:cNvSpPr/>
            <p:nvPr/>
          </p:nvSpPr>
          <p:spPr>
            <a:xfrm>
              <a:off x="8339989" y="2474181"/>
              <a:ext cx="584175" cy="40105"/>
            </a:xfrm>
            <a:custGeom>
              <a:avLst/>
              <a:gdLst/>
              <a:ahLst/>
              <a:cxnLst/>
              <a:rect l="l" t="t" r="r" b="b"/>
              <a:pathLst>
                <a:path w="20305" h="1394" extrusionOk="0">
                  <a:moveTo>
                    <a:pt x="1" y="1"/>
                  </a:moveTo>
                  <a:lnTo>
                    <a:pt x="1" y="1"/>
                  </a:lnTo>
                  <a:cubicBezTo>
                    <a:pt x="126" y="128"/>
                    <a:pt x="254" y="249"/>
                    <a:pt x="386" y="370"/>
                  </a:cubicBezTo>
                  <a:cubicBezTo>
                    <a:pt x="3511" y="1052"/>
                    <a:pt x="6965" y="1393"/>
                    <a:pt x="10392" y="1393"/>
                  </a:cubicBezTo>
                  <a:cubicBezTo>
                    <a:pt x="13705" y="1393"/>
                    <a:pt x="16987" y="1074"/>
                    <a:pt x="19914" y="437"/>
                  </a:cubicBezTo>
                  <a:cubicBezTo>
                    <a:pt x="20047" y="316"/>
                    <a:pt x="20177" y="193"/>
                    <a:pt x="20304" y="68"/>
                  </a:cubicBezTo>
                  <a:lnTo>
                    <a:pt x="20304" y="68"/>
                  </a:lnTo>
                  <a:cubicBezTo>
                    <a:pt x="17291" y="773"/>
                    <a:pt x="13862" y="1125"/>
                    <a:pt x="10400" y="1125"/>
                  </a:cubicBezTo>
                  <a:cubicBezTo>
                    <a:pt x="6828" y="1125"/>
                    <a:pt x="3221" y="750"/>
                    <a:pt x="1"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37"/>
            <p:cNvSpPr/>
            <p:nvPr/>
          </p:nvSpPr>
          <p:spPr>
            <a:xfrm>
              <a:off x="8472331" y="2103681"/>
              <a:ext cx="321476" cy="321505"/>
            </a:xfrm>
            <a:custGeom>
              <a:avLst/>
              <a:gdLst/>
              <a:ahLst/>
              <a:cxnLst/>
              <a:rect l="l" t="t" r="r" b="b"/>
              <a:pathLst>
                <a:path w="11174" h="11175" extrusionOk="0">
                  <a:moveTo>
                    <a:pt x="5587" y="0"/>
                  </a:moveTo>
                  <a:cubicBezTo>
                    <a:pt x="2501" y="0"/>
                    <a:pt x="0" y="2502"/>
                    <a:pt x="0" y="5588"/>
                  </a:cubicBezTo>
                  <a:cubicBezTo>
                    <a:pt x="0" y="7069"/>
                    <a:pt x="589" y="8490"/>
                    <a:pt x="1636" y="9538"/>
                  </a:cubicBezTo>
                  <a:cubicBezTo>
                    <a:pt x="2684" y="10586"/>
                    <a:pt x="4104" y="11174"/>
                    <a:pt x="5587" y="11174"/>
                  </a:cubicBezTo>
                  <a:cubicBezTo>
                    <a:pt x="7069" y="11174"/>
                    <a:pt x="8489" y="10586"/>
                    <a:pt x="9537" y="9538"/>
                  </a:cubicBezTo>
                  <a:cubicBezTo>
                    <a:pt x="10585" y="8490"/>
                    <a:pt x="11173" y="7069"/>
                    <a:pt x="11173" y="5588"/>
                  </a:cubicBezTo>
                  <a:cubicBezTo>
                    <a:pt x="11173" y="4105"/>
                    <a:pt x="10585" y="2685"/>
                    <a:pt x="9537" y="1637"/>
                  </a:cubicBezTo>
                  <a:cubicBezTo>
                    <a:pt x="8489" y="590"/>
                    <a:pt x="7069" y="0"/>
                    <a:pt x="5587"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5"/>
        <p:cNvGrpSpPr/>
        <p:nvPr/>
      </p:nvGrpSpPr>
      <p:grpSpPr>
        <a:xfrm>
          <a:off x="0" y="0"/>
          <a:ext cx="0" cy="0"/>
          <a:chOff x="0" y="0"/>
          <a:chExt cx="0" cy="0"/>
        </a:xfrm>
      </p:grpSpPr>
      <p:sp>
        <p:nvSpPr>
          <p:cNvPr id="186" name="Google Shape;186;p5"/>
          <p:cNvSpPr/>
          <p:nvPr/>
        </p:nvSpPr>
        <p:spPr>
          <a:xfrm>
            <a:off x="-136100" y="-175200"/>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5"/>
          <p:cNvSpPr/>
          <p:nvPr/>
        </p:nvSpPr>
        <p:spPr>
          <a:xfrm flipH="1">
            <a:off x="6700940" y="432369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8" name="Google Shape;188;p5"/>
          <p:cNvGrpSpPr/>
          <p:nvPr/>
        </p:nvGrpSpPr>
        <p:grpSpPr>
          <a:xfrm rot="-8100000">
            <a:off x="280778" y="526310"/>
            <a:ext cx="422569" cy="422124"/>
            <a:chOff x="6582700" y="530525"/>
            <a:chExt cx="681261" cy="680545"/>
          </a:xfrm>
        </p:grpSpPr>
        <p:sp>
          <p:nvSpPr>
            <p:cNvPr id="189" name="Google Shape;189;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 name="Google Shape;200;p5"/>
          <p:cNvGrpSpPr/>
          <p:nvPr/>
        </p:nvGrpSpPr>
        <p:grpSpPr>
          <a:xfrm rot="-9360502">
            <a:off x="577502" y="125454"/>
            <a:ext cx="326386" cy="326015"/>
            <a:chOff x="6582700" y="530525"/>
            <a:chExt cx="681261" cy="680545"/>
          </a:xfrm>
        </p:grpSpPr>
        <p:sp>
          <p:nvSpPr>
            <p:cNvPr id="201" name="Google Shape;201;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2" name="Google Shape;212;p5"/>
          <p:cNvGrpSpPr/>
          <p:nvPr/>
        </p:nvGrpSpPr>
        <p:grpSpPr>
          <a:xfrm rot="-10126893">
            <a:off x="7976177" y="4657873"/>
            <a:ext cx="326361" cy="326084"/>
            <a:chOff x="6582700" y="530525"/>
            <a:chExt cx="681261" cy="680545"/>
          </a:xfrm>
        </p:grpSpPr>
        <p:sp>
          <p:nvSpPr>
            <p:cNvPr id="213" name="Google Shape;213;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 name="Google Shape;224;p5"/>
          <p:cNvGrpSpPr/>
          <p:nvPr/>
        </p:nvGrpSpPr>
        <p:grpSpPr>
          <a:xfrm rot="2551818">
            <a:off x="8253241" y="4119821"/>
            <a:ext cx="422576" cy="422132"/>
            <a:chOff x="6582700" y="530525"/>
            <a:chExt cx="681261" cy="680545"/>
          </a:xfrm>
        </p:grpSpPr>
        <p:sp>
          <p:nvSpPr>
            <p:cNvPr id="225" name="Google Shape;225;p5"/>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5"/>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5"/>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5"/>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5"/>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5"/>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5"/>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5"/>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5"/>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5"/>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5"/>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6" name="Google Shape;236;p5"/>
          <p:cNvSpPr txBox="1">
            <a:spLocks noGrp="1"/>
          </p:cNvSpPr>
          <p:nvPr>
            <p:ph type="title"/>
          </p:nvPr>
        </p:nvSpPr>
        <p:spPr>
          <a:xfrm>
            <a:off x="685800" y="530525"/>
            <a:ext cx="7772400" cy="4638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7" name="Google Shape;237;p5"/>
          <p:cNvSpPr txBox="1">
            <a:spLocks noGrp="1"/>
          </p:cNvSpPr>
          <p:nvPr>
            <p:ph type="subTitle" idx="1"/>
          </p:nvPr>
        </p:nvSpPr>
        <p:spPr>
          <a:xfrm>
            <a:off x="4923150" y="3125189"/>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38" name="Google Shape;238;p5"/>
          <p:cNvSpPr txBox="1">
            <a:spLocks noGrp="1"/>
          </p:cNvSpPr>
          <p:nvPr>
            <p:ph type="subTitle" idx="2"/>
          </p:nvPr>
        </p:nvSpPr>
        <p:spPr>
          <a:xfrm>
            <a:off x="1715275" y="3125314"/>
            <a:ext cx="2505600" cy="1026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39" name="Google Shape;239;p5"/>
          <p:cNvSpPr txBox="1">
            <a:spLocks noGrp="1"/>
          </p:cNvSpPr>
          <p:nvPr>
            <p:ph type="title" idx="3"/>
          </p:nvPr>
        </p:nvSpPr>
        <p:spPr>
          <a:xfrm>
            <a:off x="1715275" y="2735200"/>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240" name="Google Shape;240;p5"/>
          <p:cNvSpPr txBox="1">
            <a:spLocks noGrp="1"/>
          </p:cNvSpPr>
          <p:nvPr>
            <p:ph type="title" idx="4"/>
          </p:nvPr>
        </p:nvSpPr>
        <p:spPr>
          <a:xfrm>
            <a:off x="4923150" y="2735200"/>
            <a:ext cx="2505600" cy="39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6"/>
        <p:cNvGrpSpPr/>
        <p:nvPr/>
      </p:nvGrpSpPr>
      <p:grpSpPr>
        <a:xfrm>
          <a:off x="0" y="0"/>
          <a:ext cx="0" cy="0"/>
          <a:chOff x="0" y="0"/>
          <a:chExt cx="0" cy="0"/>
        </a:xfrm>
      </p:grpSpPr>
      <p:sp>
        <p:nvSpPr>
          <p:cNvPr id="297" name="Google Shape;297;p7"/>
          <p:cNvSpPr/>
          <p:nvPr/>
        </p:nvSpPr>
        <p:spPr>
          <a:xfrm flipH="1">
            <a:off x="6136715" y="420104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7"/>
          <p:cNvGrpSpPr/>
          <p:nvPr/>
        </p:nvGrpSpPr>
        <p:grpSpPr>
          <a:xfrm rot="-9360502">
            <a:off x="8229353" y="4318329"/>
            <a:ext cx="326386" cy="326015"/>
            <a:chOff x="6582700" y="530525"/>
            <a:chExt cx="681261" cy="680545"/>
          </a:xfrm>
        </p:grpSpPr>
        <p:sp>
          <p:nvSpPr>
            <p:cNvPr id="299" name="Google Shape;299;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7"/>
          <p:cNvGrpSpPr/>
          <p:nvPr/>
        </p:nvGrpSpPr>
        <p:grpSpPr>
          <a:xfrm rot="9634673">
            <a:off x="8593288" y="4582695"/>
            <a:ext cx="326366" cy="326045"/>
            <a:chOff x="6582700" y="530525"/>
            <a:chExt cx="681261" cy="680545"/>
          </a:xfrm>
        </p:grpSpPr>
        <p:sp>
          <p:nvSpPr>
            <p:cNvPr id="311" name="Google Shape;311;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7"/>
          <p:cNvGrpSpPr/>
          <p:nvPr/>
        </p:nvGrpSpPr>
        <p:grpSpPr>
          <a:xfrm rot="-3157103">
            <a:off x="8406144" y="3810749"/>
            <a:ext cx="422590" cy="422145"/>
            <a:chOff x="6582700" y="530525"/>
            <a:chExt cx="681261" cy="680545"/>
          </a:xfrm>
        </p:grpSpPr>
        <p:sp>
          <p:nvSpPr>
            <p:cNvPr id="323" name="Google Shape;323;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7"/>
          <p:cNvSpPr/>
          <p:nvPr/>
        </p:nvSpPr>
        <p:spPr>
          <a:xfrm>
            <a:off x="-364475" y="-25462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7"/>
          <p:cNvSpPr/>
          <p:nvPr/>
        </p:nvSpPr>
        <p:spPr>
          <a:xfrm rot="-10386033" flipH="1">
            <a:off x="-708616" y="4160921"/>
            <a:ext cx="2674813" cy="1169593"/>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7"/>
          <p:cNvSpPr txBox="1">
            <a:spLocks noGrp="1"/>
          </p:cNvSpPr>
          <p:nvPr>
            <p:ph type="title"/>
          </p:nvPr>
        </p:nvSpPr>
        <p:spPr>
          <a:xfrm>
            <a:off x="685800" y="555600"/>
            <a:ext cx="7772400" cy="4389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7" name="Google Shape;337;p7"/>
          <p:cNvSpPr txBox="1">
            <a:spLocks noGrp="1"/>
          </p:cNvSpPr>
          <p:nvPr>
            <p:ph type="body" idx="1"/>
          </p:nvPr>
        </p:nvSpPr>
        <p:spPr>
          <a:xfrm>
            <a:off x="685800" y="1437775"/>
            <a:ext cx="5540100" cy="3179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695340"/>
              </a:buClr>
              <a:buSzPts val="1200"/>
              <a:buFont typeface="Lato"/>
              <a:buChar char="●"/>
              <a:defRPr/>
            </a:lvl1pPr>
            <a:lvl2pPr marL="914400" lvl="1" indent="-304800">
              <a:spcBef>
                <a:spcPts val="0"/>
              </a:spcBef>
              <a:spcAft>
                <a:spcPts val="0"/>
              </a:spcAft>
              <a:buClr>
                <a:srgbClr val="434343"/>
              </a:buClr>
              <a:buSzPts val="1200"/>
              <a:buFont typeface="Roboto Condensed Light"/>
              <a:buChar char="○"/>
              <a:defRPr sz="1200"/>
            </a:lvl2pPr>
            <a:lvl3pPr marL="1371600" lvl="2" indent="-304800">
              <a:spcBef>
                <a:spcPts val="0"/>
              </a:spcBef>
              <a:spcAft>
                <a:spcPts val="0"/>
              </a:spcAft>
              <a:buClr>
                <a:srgbClr val="434343"/>
              </a:buClr>
              <a:buSzPts val="1200"/>
              <a:buFont typeface="Roboto Condensed Light"/>
              <a:buChar char="■"/>
              <a:defRPr sz="1200"/>
            </a:lvl3pPr>
            <a:lvl4pPr marL="1828800" lvl="3" indent="-304800">
              <a:spcBef>
                <a:spcPts val="0"/>
              </a:spcBef>
              <a:spcAft>
                <a:spcPts val="0"/>
              </a:spcAft>
              <a:buClr>
                <a:srgbClr val="434343"/>
              </a:buClr>
              <a:buSzPts val="1200"/>
              <a:buFont typeface="Roboto Condensed Light"/>
              <a:buChar char="●"/>
              <a:defRPr sz="1200"/>
            </a:lvl4pPr>
            <a:lvl5pPr marL="2286000" lvl="4" indent="-304800">
              <a:spcBef>
                <a:spcPts val="0"/>
              </a:spcBef>
              <a:spcAft>
                <a:spcPts val="0"/>
              </a:spcAft>
              <a:buClr>
                <a:srgbClr val="434343"/>
              </a:buClr>
              <a:buSzPts val="1200"/>
              <a:buFont typeface="Roboto Condensed Light"/>
              <a:buChar char="○"/>
              <a:defRPr sz="1200"/>
            </a:lvl5pPr>
            <a:lvl6pPr marL="2743200" lvl="5" indent="-304800">
              <a:spcBef>
                <a:spcPts val="0"/>
              </a:spcBef>
              <a:spcAft>
                <a:spcPts val="0"/>
              </a:spcAft>
              <a:buClr>
                <a:srgbClr val="434343"/>
              </a:buClr>
              <a:buSzPts val="1200"/>
              <a:buFont typeface="Roboto Condensed Light"/>
              <a:buChar char="■"/>
              <a:defRPr sz="1200"/>
            </a:lvl6pPr>
            <a:lvl7pPr marL="3200400" lvl="6" indent="-304800">
              <a:spcBef>
                <a:spcPts val="0"/>
              </a:spcBef>
              <a:spcAft>
                <a:spcPts val="0"/>
              </a:spcAft>
              <a:buClr>
                <a:srgbClr val="434343"/>
              </a:buClr>
              <a:buSzPts val="1200"/>
              <a:buFont typeface="Roboto Condensed Light"/>
              <a:buChar char="●"/>
              <a:defRPr sz="1200"/>
            </a:lvl7pPr>
            <a:lvl8pPr marL="3657600" lvl="7" indent="-304800">
              <a:spcBef>
                <a:spcPts val="0"/>
              </a:spcBef>
              <a:spcAft>
                <a:spcPts val="0"/>
              </a:spcAft>
              <a:buClr>
                <a:srgbClr val="434343"/>
              </a:buClr>
              <a:buSzPts val="1200"/>
              <a:buFont typeface="Roboto Condensed Light"/>
              <a:buChar char="○"/>
              <a:defRPr sz="1200"/>
            </a:lvl8pPr>
            <a:lvl9pPr marL="4114800" lvl="8" indent="-304800">
              <a:spcBef>
                <a:spcPts val="0"/>
              </a:spcBef>
              <a:spcAft>
                <a:spcPts val="0"/>
              </a:spcAft>
              <a:buClr>
                <a:srgbClr val="434343"/>
              </a:buClr>
              <a:buSzPts val="1200"/>
              <a:buFont typeface="Roboto Condensed Light"/>
              <a:buChar char="■"/>
              <a:defRPr sz="1200"/>
            </a:lvl9pPr>
          </a:lstStyle>
          <a:p>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1_One column text">
    <p:spTree>
      <p:nvGrpSpPr>
        <p:cNvPr id="1" name="Shape 296"/>
        <p:cNvGrpSpPr/>
        <p:nvPr/>
      </p:nvGrpSpPr>
      <p:grpSpPr>
        <a:xfrm>
          <a:off x="0" y="0"/>
          <a:ext cx="0" cy="0"/>
          <a:chOff x="0" y="0"/>
          <a:chExt cx="0" cy="0"/>
        </a:xfrm>
      </p:grpSpPr>
      <p:sp>
        <p:nvSpPr>
          <p:cNvPr id="297" name="Google Shape;297;p7"/>
          <p:cNvSpPr/>
          <p:nvPr/>
        </p:nvSpPr>
        <p:spPr>
          <a:xfrm flipH="1">
            <a:off x="6136715" y="4201041"/>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7"/>
          <p:cNvGrpSpPr/>
          <p:nvPr/>
        </p:nvGrpSpPr>
        <p:grpSpPr>
          <a:xfrm rot="-9360502">
            <a:off x="8229353" y="4318329"/>
            <a:ext cx="326386" cy="326015"/>
            <a:chOff x="6582700" y="530525"/>
            <a:chExt cx="681261" cy="680545"/>
          </a:xfrm>
        </p:grpSpPr>
        <p:sp>
          <p:nvSpPr>
            <p:cNvPr id="299" name="Google Shape;299;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7"/>
          <p:cNvGrpSpPr/>
          <p:nvPr/>
        </p:nvGrpSpPr>
        <p:grpSpPr>
          <a:xfrm rot="9634673">
            <a:off x="8593288" y="4582695"/>
            <a:ext cx="326366" cy="326045"/>
            <a:chOff x="6582700" y="530525"/>
            <a:chExt cx="681261" cy="680545"/>
          </a:xfrm>
        </p:grpSpPr>
        <p:sp>
          <p:nvSpPr>
            <p:cNvPr id="311" name="Google Shape;311;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7"/>
          <p:cNvGrpSpPr/>
          <p:nvPr/>
        </p:nvGrpSpPr>
        <p:grpSpPr>
          <a:xfrm rot="-3157103">
            <a:off x="8406144" y="3810749"/>
            <a:ext cx="422590" cy="422145"/>
            <a:chOff x="6582700" y="530525"/>
            <a:chExt cx="681261" cy="680545"/>
          </a:xfrm>
        </p:grpSpPr>
        <p:sp>
          <p:nvSpPr>
            <p:cNvPr id="323" name="Google Shape;323;p7"/>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7"/>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7"/>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7"/>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7"/>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7"/>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7"/>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7"/>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7"/>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7"/>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7"/>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7"/>
          <p:cNvSpPr/>
          <p:nvPr/>
        </p:nvSpPr>
        <p:spPr>
          <a:xfrm>
            <a:off x="-364475" y="-25462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7"/>
          <p:cNvSpPr/>
          <p:nvPr/>
        </p:nvSpPr>
        <p:spPr>
          <a:xfrm rot="-10386033" flipH="1">
            <a:off x="-708616" y="4160921"/>
            <a:ext cx="2674813" cy="1169593"/>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7"/>
          <p:cNvSpPr txBox="1">
            <a:spLocks noGrp="1"/>
          </p:cNvSpPr>
          <p:nvPr>
            <p:ph type="title"/>
          </p:nvPr>
        </p:nvSpPr>
        <p:spPr>
          <a:xfrm>
            <a:off x="685800" y="555600"/>
            <a:ext cx="7772400" cy="4389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7" name="Google Shape;337;p7"/>
          <p:cNvSpPr txBox="1">
            <a:spLocks noGrp="1"/>
          </p:cNvSpPr>
          <p:nvPr>
            <p:ph type="body" idx="1"/>
          </p:nvPr>
        </p:nvSpPr>
        <p:spPr>
          <a:xfrm>
            <a:off x="685800" y="1437775"/>
            <a:ext cx="5540100" cy="3179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695340"/>
              </a:buClr>
              <a:buSzPts val="1200"/>
              <a:buFont typeface="Lato"/>
              <a:buChar char="●"/>
              <a:defRPr/>
            </a:lvl1pPr>
            <a:lvl2pPr marL="914400" lvl="1" indent="-304800">
              <a:spcBef>
                <a:spcPts val="0"/>
              </a:spcBef>
              <a:spcAft>
                <a:spcPts val="0"/>
              </a:spcAft>
              <a:buClr>
                <a:srgbClr val="434343"/>
              </a:buClr>
              <a:buSzPts val="1200"/>
              <a:buFont typeface="Roboto Condensed Light"/>
              <a:buChar char="○"/>
              <a:defRPr sz="1200"/>
            </a:lvl2pPr>
            <a:lvl3pPr marL="1371600" lvl="2" indent="-304800">
              <a:spcBef>
                <a:spcPts val="0"/>
              </a:spcBef>
              <a:spcAft>
                <a:spcPts val="0"/>
              </a:spcAft>
              <a:buClr>
                <a:srgbClr val="434343"/>
              </a:buClr>
              <a:buSzPts val="1200"/>
              <a:buFont typeface="Roboto Condensed Light"/>
              <a:buChar char="■"/>
              <a:defRPr sz="1200"/>
            </a:lvl3pPr>
            <a:lvl4pPr marL="1828800" lvl="3" indent="-304800">
              <a:spcBef>
                <a:spcPts val="0"/>
              </a:spcBef>
              <a:spcAft>
                <a:spcPts val="0"/>
              </a:spcAft>
              <a:buClr>
                <a:srgbClr val="434343"/>
              </a:buClr>
              <a:buSzPts val="1200"/>
              <a:buFont typeface="Roboto Condensed Light"/>
              <a:buChar char="●"/>
              <a:defRPr sz="1200"/>
            </a:lvl4pPr>
            <a:lvl5pPr marL="2286000" lvl="4" indent="-304800">
              <a:spcBef>
                <a:spcPts val="0"/>
              </a:spcBef>
              <a:spcAft>
                <a:spcPts val="0"/>
              </a:spcAft>
              <a:buClr>
                <a:srgbClr val="434343"/>
              </a:buClr>
              <a:buSzPts val="1200"/>
              <a:buFont typeface="Roboto Condensed Light"/>
              <a:buChar char="○"/>
              <a:defRPr sz="1200"/>
            </a:lvl5pPr>
            <a:lvl6pPr marL="2743200" lvl="5" indent="-304800">
              <a:spcBef>
                <a:spcPts val="0"/>
              </a:spcBef>
              <a:spcAft>
                <a:spcPts val="0"/>
              </a:spcAft>
              <a:buClr>
                <a:srgbClr val="434343"/>
              </a:buClr>
              <a:buSzPts val="1200"/>
              <a:buFont typeface="Roboto Condensed Light"/>
              <a:buChar char="■"/>
              <a:defRPr sz="1200"/>
            </a:lvl6pPr>
            <a:lvl7pPr marL="3200400" lvl="6" indent="-304800">
              <a:spcBef>
                <a:spcPts val="0"/>
              </a:spcBef>
              <a:spcAft>
                <a:spcPts val="0"/>
              </a:spcAft>
              <a:buClr>
                <a:srgbClr val="434343"/>
              </a:buClr>
              <a:buSzPts val="1200"/>
              <a:buFont typeface="Roboto Condensed Light"/>
              <a:buChar char="●"/>
              <a:defRPr sz="1200"/>
            </a:lvl7pPr>
            <a:lvl8pPr marL="3657600" lvl="7" indent="-304800">
              <a:spcBef>
                <a:spcPts val="0"/>
              </a:spcBef>
              <a:spcAft>
                <a:spcPts val="0"/>
              </a:spcAft>
              <a:buClr>
                <a:srgbClr val="434343"/>
              </a:buClr>
              <a:buSzPts val="1200"/>
              <a:buFont typeface="Roboto Condensed Light"/>
              <a:buChar char="○"/>
              <a:defRPr sz="1200"/>
            </a:lvl8pPr>
            <a:lvl9pPr marL="4114800" lvl="8" indent="-304800">
              <a:spcBef>
                <a:spcPts val="0"/>
              </a:spcBef>
              <a:spcAft>
                <a:spcPts val="0"/>
              </a:spcAft>
              <a:buClr>
                <a:srgbClr val="434343"/>
              </a:buClr>
              <a:buSzPts val="1200"/>
              <a:buFont typeface="Roboto Condensed Light"/>
              <a:buChar char="■"/>
              <a:defRPr sz="1200"/>
            </a:lvl9pPr>
          </a:lstStyle>
          <a:p>
            <a:endParaRPr/>
          </a:p>
        </p:txBody>
      </p:sp>
    </p:spTree>
    <p:extLst>
      <p:ext uri="{BB962C8B-B14F-4D97-AF65-F5344CB8AC3E}">
        <p14:creationId xmlns:p14="http://schemas.microsoft.com/office/powerpoint/2010/main" val="370917215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8"/>
        <p:cNvGrpSpPr/>
        <p:nvPr/>
      </p:nvGrpSpPr>
      <p:grpSpPr>
        <a:xfrm>
          <a:off x="0" y="0"/>
          <a:ext cx="0" cy="0"/>
          <a:chOff x="0" y="0"/>
          <a:chExt cx="0" cy="0"/>
        </a:xfrm>
      </p:grpSpPr>
      <p:sp>
        <p:nvSpPr>
          <p:cNvPr id="339" name="Google Shape;339;p8"/>
          <p:cNvSpPr/>
          <p:nvPr/>
        </p:nvSpPr>
        <p:spPr>
          <a:xfrm rot="10184160" flipH="1">
            <a:off x="-943481" y="-180404"/>
            <a:ext cx="3851668" cy="1115055"/>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8"/>
          <p:cNvSpPr/>
          <p:nvPr/>
        </p:nvSpPr>
        <p:spPr>
          <a:xfrm rot="10800000">
            <a:off x="6311500" y="3904955"/>
            <a:ext cx="2832507" cy="1238547"/>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8"/>
          <p:cNvSpPr/>
          <p:nvPr/>
        </p:nvSpPr>
        <p:spPr>
          <a:xfrm rot="1294099" flipH="1">
            <a:off x="-1645007" y="4152412"/>
            <a:ext cx="3851645" cy="1115048"/>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8"/>
          <p:cNvSpPr/>
          <p:nvPr/>
        </p:nvSpPr>
        <p:spPr>
          <a:xfrm rot="2293111">
            <a:off x="7240508" y="-242144"/>
            <a:ext cx="2832514" cy="1238550"/>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3" name="Google Shape;343;p8"/>
          <p:cNvGrpSpPr/>
          <p:nvPr/>
        </p:nvGrpSpPr>
        <p:grpSpPr>
          <a:xfrm rot="8100000" flipH="1">
            <a:off x="8447113" y="348835"/>
            <a:ext cx="422569" cy="422124"/>
            <a:chOff x="6582700" y="530525"/>
            <a:chExt cx="681261" cy="680545"/>
          </a:xfrm>
        </p:grpSpPr>
        <p:sp>
          <p:nvSpPr>
            <p:cNvPr id="344" name="Google Shape;344;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5" name="Google Shape;355;p8"/>
          <p:cNvGrpSpPr/>
          <p:nvPr/>
        </p:nvGrpSpPr>
        <p:grpSpPr>
          <a:xfrm rot="9360502" flipH="1">
            <a:off x="8246571" y="-52021"/>
            <a:ext cx="326386" cy="326015"/>
            <a:chOff x="6582700" y="530525"/>
            <a:chExt cx="681261" cy="680545"/>
          </a:xfrm>
        </p:grpSpPr>
        <p:sp>
          <p:nvSpPr>
            <p:cNvPr id="356" name="Google Shape;356;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7" name="Google Shape;367;p8"/>
          <p:cNvGrpSpPr/>
          <p:nvPr/>
        </p:nvGrpSpPr>
        <p:grpSpPr>
          <a:xfrm rot="10126893" flipH="1">
            <a:off x="428234" y="4702098"/>
            <a:ext cx="326361" cy="326084"/>
            <a:chOff x="6582700" y="530525"/>
            <a:chExt cx="681261" cy="680545"/>
          </a:xfrm>
        </p:grpSpPr>
        <p:sp>
          <p:nvSpPr>
            <p:cNvPr id="368" name="Google Shape;368;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9" name="Google Shape;379;p8"/>
          <p:cNvGrpSpPr/>
          <p:nvPr/>
        </p:nvGrpSpPr>
        <p:grpSpPr>
          <a:xfrm rot="-2551818" flipH="1">
            <a:off x="152330" y="4112696"/>
            <a:ext cx="422576" cy="422132"/>
            <a:chOff x="6582700" y="530525"/>
            <a:chExt cx="681261" cy="680545"/>
          </a:xfrm>
        </p:grpSpPr>
        <p:sp>
          <p:nvSpPr>
            <p:cNvPr id="380" name="Google Shape;380;p8"/>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8"/>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8"/>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8"/>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8"/>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8"/>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8"/>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8"/>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8"/>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8"/>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8"/>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1" name="Google Shape;391;p8"/>
          <p:cNvSpPr txBox="1">
            <a:spLocks noGrp="1"/>
          </p:cNvSpPr>
          <p:nvPr>
            <p:ph type="title"/>
          </p:nvPr>
        </p:nvSpPr>
        <p:spPr>
          <a:xfrm>
            <a:off x="685800" y="530525"/>
            <a:ext cx="7772400" cy="40866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10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92" name="Google Shape;392;p8"/>
          <p:cNvSpPr txBox="1">
            <a:spLocks noGrp="1"/>
          </p:cNvSpPr>
          <p:nvPr>
            <p:ph type="sldNum" idx="12"/>
          </p:nvPr>
        </p:nvSpPr>
        <p:spPr>
          <a:xfrm flipH="1">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grpSp>
        <p:nvGrpSpPr>
          <p:cNvPr id="393" name="Google Shape;393;p8"/>
          <p:cNvGrpSpPr/>
          <p:nvPr/>
        </p:nvGrpSpPr>
        <p:grpSpPr>
          <a:xfrm>
            <a:off x="7922452" y="3904911"/>
            <a:ext cx="1647554" cy="1238601"/>
            <a:chOff x="6685750" y="2540400"/>
            <a:chExt cx="1761148" cy="1323999"/>
          </a:xfrm>
        </p:grpSpPr>
        <p:sp>
          <p:nvSpPr>
            <p:cNvPr id="394" name="Google Shape;394;p8"/>
            <p:cNvSpPr/>
            <p:nvPr/>
          </p:nvSpPr>
          <p:spPr>
            <a:xfrm>
              <a:off x="8185248" y="2666730"/>
              <a:ext cx="127853" cy="69329"/>
            </a:xfrm>
            <a:custGeom>
              <a:avLst/>
              <a:gdLst/>
              <a:ahLst/>
              <a:cxnLst/>
              <a:rect l="l" t="t" r="r" b="b"/>
              <a:pathLst>
                <a:path w="3526" h="1912" extrusionOk="0">
                  <a:moveTo>
                    <a:pt x="3160" y="1"/>
                  </a:moveTo>
                  <a:cubicBezTo>
                    <a:pt x="3140" y="1"/>
                    <a:pt x="3118" y="3"/>
                    <a:pt x="3096" y="9"/>
                  </a:cubicBezTo>
                  <a:cubicBezTo>
                    <a:pt x="2585" y="141"/>
                    <a:pt x="2108" y="474"/>
                    <a:pt x="1642" y="719"/>
                  </a:cubicBezTo>
                  <a:cubicBezTo>
                    <a:pt x="1121" y="993"/>
                    <a:pt x="657" y="1327"/>
                    <a:pt x="153" y="1625"/>
                  </a:cubicBezTo>
                  <a:cubicBezTo>
                    <a:pt x="1" y="1715"/>
                    <a:pt x="84" y="1912"/>
                    <a:pt x="229" y="1912"/>
                  </a:cubicBezTo>
                  <a:cubicBezTo>
                    <a:pt x="250" y="1912"/>
                    <a:pt x="272" y="1908"/>
                    <a:pt x="295" y="1899"/>
                  </a:cubicBezTo>
                  <a:cubicBezTo>
                    <a:pt x="846" y="1682"/>
                    <a:pt x="1386" y="1518"/>
                    <a:pt x="1922" y="1255"/>
                  </a:cubicBezTo>
                  <a:cubicBezTo>
                    <a:pt x="2396" y="1023"/>
                    <a:pt x="2941" y="823"/>
                    <a:pt x="3341" y="475"/>
                  </a:cubicBezTo>
                  <a:cubicBezTo>
                    <a:pt x="3525" y="313"/>
                    <a:pt x="3384" y="1"/>
                    <a:pt x="3160" y="1"/>
                  </a:cubicBezTo>
                  <a:close/>
                </a:path>
              </a:pathLst>
            </a:custGeom>
            <a:solidFill>
              <a:srgbClr val="E9A89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8"/>
            <p:cNvSpPr/>
            <p:nvPr/>
          </p:nvSpPr>
          <p:spPr>
            <a:xfrm>
              <a:off x="6852764" y="2908838"/>
              <a:ext cx="1436440" cy="75022"/>
            </a:xfrm>
            <a:custGeom>
              <a:avLst/>
              <a:gdLst/>
              <a:ahLst/>
              <a:cxnLst/>
              <a:rect l="l" t="t" r="r" b="b"/>
              <a:pathLst>
                <a:path w="39615" h="2069" extrusionOk="0">
                  <a:moveTo>
                    <a:pt x="1" y="1"/>
                  </a:moveTo>
                  <a:lnTo>
                    <a:pt x="1" y="2068"/>
                  </a:lnTo>
                  <a:lnTo>
                    <a:pt x="39614" y="2068"/>
                  </a:lnTo>
                  <a:lnTo>
                    <a:pt x="39614"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8"/>
            <p:cNvSpPr/>
            <p:nvPr/>
          </p:nvSpPr>
          <p:spPr>
            <a:xfrm>
              <a:off x="6841886" y="2659043"/>
              <a:ext cx="1436367" cy="112479"/>
            </a:xfrm>
            <a:custGeom>
              <a:avLst/>
              <a:gdLst/>
              <a:ahLst/>
              <a:cxnLst/>
              <a:rect l="l" t="t" r="r" b="b"/>
              <a:pathLst>
                <a:path w="39613" h="3102" extrusionOk="0">
                  <a:moveTo>
                    <a:pt x="0" y="1"/>
                  </a:moveTo>
                  <a:lnTo>
                    <a:pt x="0" y="3101"/>
                  </a:lnTo>
                  <a:lnTo>
                    <a:pt x="39612" y="3101"/>
                  </a:lnTo>
                  <a:lnTo>
                    <a:pt x="39612" y="1"/>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8"/>
            <p:cNvSpPr/>
            <p:nvPr/>
          </p:nvSpPr>
          <p:spPr>
            <a:xfrm>
              <a:off x="6774732" y="2615313"/>
              <a:ext cx="1592503" cy="75022"/>
            </a:xfrm>
            <a:custGeom>
              <a:avLst/>
              <a:gdLst/>
              <a:ahLst/>
              <a:cxnLst/>
              <a:rect l="l" t="t" r="r" b="b"/>
              <a:pathLst>
                <a:path w="43919" h="2069" extrusionOk="0">
                  <a:moveTo>
                    <a:pt x="0" y="1"/>
                  </a:moveTo>
                  <a:lnTo>
                    <a:pt x="0" y="2068"/>
                  </a:lnTo>
                  <a:lnTo>
                    <a:pt x="43919" y="2068"/>
                  </a:lnTo>
                  <a:lnTo>
                    <a:pt x="4391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8"/>
            <p:cNvSpPr/>
            <p:nvPr/>
          </p:nvSpPr>
          <p:spPr>
            <a:xfrm>
              <a:off x="6685750" y="2540400"/>
              <a:ext cx="1761148" cy="74949"/>
            </a:xfrm>
            <a:custGeom>
              <a:avLst/>
              <a:gdLst/>
              <a:ahLst/>
              <a:cxnLst/>
              <a:rect l="l" t="t" r="r" b="b"/>
              <a:pathLst>
                <a:path w="48570" h="2067" extrusionOk="0">
                  <a:moveTo>
                    <a:pt x="1969" y="1"/>
                  </a:moveTo>
                  <a:lnTo>
                    <a:pt x="1" y="2067"/>
                  </a:lnTo>
                  <a:lnTo>
                    <a:pt x="48569" y="2067"/>
                  </a:lnTo>
                  <a:lnTo>
                    <a:pt x="47093"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8"/>
            <p:cNvSpPr/>
            <p:nvPr/>
          </p:nvSpPr>
          <p:spPr>
            <a:xfrm>
              <a:off x="7010495" y="3608294"/>
              <a:ext cx="324781" cy="74986"/>
            </a:xfrm>
            <a:custGeom>
              <a:avLst/>
              <a:gdLst/>
              <a:ahLst/>
              <a:cxnLst/>
              <a:rect l="l" t="t" r="r" b="b"/>
              <a:pathLst>
                <a:path w="8957" h="2068" extrusionOk="0">
                  <a:moveTo>
                    <a:pt x="0" y="0"/>
                  </a:moveTo>
                  <a:lnTo>
                    <a:pt x="0"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8"/>
            <p:cNvSpPr/>
            <p:nvPr/>
          </p:nvSpPr>
          <p:spPr>
            <a:xfrm>
              <a:off x="7010495" y="3308533"/>
              <a:ext cx="324781" cy="74986"/>
            </a:xfrm>
            <a:custGeom>
              <a:avLst/>
              <a:gdLst/>
              <a:ahLst/>
              <a:cxnLst/>
              <a:rect l="l" t="t" r="r" b="b"/>
              <a:pathLst>
                <a:path w="8957" h="2068" extrusionOk="0">
                  <a:moveTo>
                    <a:pt x="0" y="0"/>
                  </a:moveTo>
                  <a:lnTo>
                    <a:pt x="0"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8"/>
            <p:cNvSpPr/>
            <p:nvPr/>
          </p:nvSpPr>
          <p:spPr>
            <a:xfrm>
              <a:off x="7297747" y="3233619"/>
              <a:ext cx="106206" cy="630779"/>
            </a:xfrm>
            <a:custGeom>
              <a:avLst/>
              <a:gdLst/>
              <a:ahLst/>
              <a:cxnLst/>
              <a:rect l="l" t="t" r="r" b="b"/>
              <a:pathLst>
                <a:path w="2929" h="17396" extrusionOk="0">
                  <a:moveTo>
                    <a:pt x="0" y="0"/>
                  </a:moveTo>
                  <a:lnTo>
                    <a:pt x="0" y="17395"/>
                  </a:lnTo>
                  <a:lnTo>
                    <a:pt x="2929" y="17395"/>
                  </a:lnTo>
                  <a:lnTo>
                    <a:pt x="2929"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8"/>
            <p:cNvSpPr/>
            <p:nvPr/>
          </p:nvSpPr>
          <p:spPr>
            <a:xfrm>
              <a:off x="7016732" y="2652806"/>
              <a:ext cx="131152" cy="1211592"/>
            </a:xfrm>
            <a:custGeom>
              <a:avLst/>
              <a:gdLst/>
              <a:ahLst/>
              <a:cxnLst/>
              <a:rect l="l" t="t" r="r" b="b"/>
              <a:pathLst>
                <a:path w="3617" h="33414" extrusionOk="0">
                  <a:moveTo>
                    <a:pt x="1" y="1"/>
                  </a:moveTo>
                  <a:lnTo>
                    <a:pt x="1" y="33413"/>
                  </a:lnTo>
                  <a:lnTo>
                    <a:pt x="3617" y="33413"/>
                  </a:lnTo>
                  <a:lnTo>
                    <a:pt x="361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8"/>
            <p:cNvSpPr/>
            <p:nvPr/>
          </p:nvSpPr>
          <p:spPr>
            <a:xfrm>
              <a:off x="6798120" y="3608294"/>
              <a:ext cx="262341" cy="74986"/>
            </a:xfrm>
            <a:custGeom>
              <a:avLst/>
              <a:gdLst/>
              <a:ahLst/>
              <a:cxnLst/>
              <a:rect l="l" t="t" r="r" b="b"/>
              <a:pathLst>
                <a:path w="7235" h="2068" extrusionOk="0">
                  <a:moveTo>
                    <a:pt x="1" y="0"/>
                  </a:moveTo>
                  <a:lnTo>
                    <a:pt x="1" y="2068"/>
                  </a:lnTo>
                  <a:lnTo>
                    <a:pt x="7235" y="2068"/>
                  </a:lnTo>
                  <a:lnTo>
                    <a:pt x="7235"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8"/>
            <p:cNvSpPr/>
            <p:nvPr/>
          </p:nvSpPr>
          <p:spPr>
            <a:xfrm>
              <a:off x="6798120" y="3308533"/>
              <a:ext cx="262341" cy="74986"/>
            </a:xfrm>
            <a:custGeom>
              <a:avLst/>
              <a:gdLst/>
              <a:ahLst/>
              <a:cxnLst/>
              <a:rect l="l" t="t" r="r" b="b"/>
              <a:pathLst>
                <a:path w="7235" h="2068" extrusionOk="0">
                  <a:moveTo>
                    <a:pt x="1" y="0"/>
                  </a:moveTo>
                  <a:lnTo>
                    <a:pt x="1" y="2068"/>
                  </a:lnTo>
                  <a:lnTo>
                    <a:pt x="7235" y="2068"/>
                  </a:lnTo>
                  <a:lnTo>
                    <a:pt x="7235"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8"/>
            <p:cNvSpPr/>
            <p:nvPr/>
          </p:nvSpPr>
          <p:spPr>
            <a:xfrm>
              <a:off x="6766900" y="3233619"/>
              <a:ext cx="106242" cy="630779"/>
            </a:xfrm>
            <a:custGeom>
              <a:avLst/>
              <a:gdLst/>
              <a:ahLst/>
              <a:cxnLst/>
              <a:rect l="l" t="t" r="r" b="b"/>
              <a:pathLst>
                <a:path w="2930" h="17396" extrusionOk="0">
                  <a:moveTo>
                    <a:pt x="1" y="0"/>
                  </a:moveTo>
                  <a:lnTo>
                    <a:pt x="1" y="17395"/>
                  </a:lnTo>
                  <a:lnTo>
                    <a:pt x="2929" y="17395"/>
                  </a:lnTo>
                  <a:lnTo>
                    <a:pt x="2929"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8"/>
            <p:cNvSpPr/>
            <p:nvPr/>
          </p:nvSpPr>
          <p:spPr>
            <a:xfrm>
              <a:off x="6735680" y="3196127"/>
              <a:ext cx="174918" cy="62476"/>
            </a:xfrm>
            <a:custGeom>
              <a:avLst/>
              <a:gdLst/>
              <a:ahLst/>
              <a:cxnLst/>
              <a:rect l="l" t="t" r="r" b="b"/>
              <a:pathLst>
                <a:path w="4824" h="1723" extrusionOk="0">
                  <a:moveTo>
                    <a:pt x="0" y="0"/>
                  </a:moveTo>
                  <a:lnTo>
                    <a:pt x="0" y="1723"/>
                  </a:lnTo>
                  <a:lnTo>
                    <a:pt x="4823" y="1723"/>
                  </a:lnTo>
                  <a:lnTo>
                    <a:pt x="4823"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8"/>
            <p:cNvSpPr/>
            <p:nvPr/>
          </p:nvSpPr>
          <p:spPr>
            <a:xfrm>
              <a:off x="6716934" y="3158634"/>
              <a:ext cx="212375" cy="56276"/>
            </a:xfrm>
            <a:custGeom>
              <a:avLst/>
              <a:gdLst/>
              <a:ahLst/>
              <a:cxnLst/>
              <a:rect l="l" t="t" r="r" b="b"/>
              <a:pathLst>
                <a:path w="5857" h="1552" extrusionOk="0">
                  <a:moveTo>
                    <a:pt x="519" y="1"/>
                  </a:moveTo>
                  <a:lnTo>
                    <a:pt x="1" y="1552"/>
                  </a:lnTo>
                  <a:lnTo>
                    <a:pt x="5857"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8"/>
            <p:cNvSpPr/>
            <p:nvPr/>
          </p:nvSpPr>
          <p:spPr>
            <a:xfrm>
              <a:off x="7266491" y="3196127"/>
              <a:ext cx="174918" cy="62476"/>
            </a:xfrm>
            <a:custGeom>
              <a:avLst/>
              <a:gdLst/>
              <a:ahLst/>
              <a:cxnLst/>
              <a:rect l="l" t="t" r="r" b="b"/>
              <a:pathLst>
                <a:path w="4824" h="1723" extrusionOk="0">
                  <a:moveTo>
                    <a:pt x="1" y="0"/>
                  </a:moveTo>
                  <a:lnTo>
                    <a:pt x="1" y="1723"/>
                  </a:lnTo>
                  <a:lnTo>
                    <a:pt x="4824" y="1723"/>
                  </a:lnTo>
                  <a:lnTo>
                    <a:pt x="482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8"/>
            <p:cNvSpPr/>
            <p:nvPr/>
          </p:nvSpPr>
          <p:spPr>
            <a:xfrm>
              <a:off x="7247781" y="3158634"/>
              <a:ext cx="212375" cy="56276"/>
            </a:xfrm>
            <a:custGeom>
              <a:avLst/>
              <a:gdLst/>
              <a:ahLst/>
              <a:cxnLst/>
              <a:rect l="l" t="t" r="r" b="b"/>
              <a:pathLst>
                <a:path w="5857" h="1552" extrusionOk="0">
                  <a:moveTo>
                    <a:pt x="518" y="1"/>
                  </a:moveTo>
                  <a:lnTo>
                    <a:pt x="0" y="1552"/>
                  </a:lnTo>
                  <a:lnTo>
                    <a:pt x="5856"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8"/>
            <p:cNvSpPr/>
            <p:nvPr/>
          </p:nvSpPr>
          <p:spPr>
            <a:xfrm>
              <a:off x="6766900" y="3776904"/>
              <a:ext cx="106242" cy="87495"/>
            </a:xfrm>
            <a:custGeom>
              <a:avLst/>
              <a:gdLst/>
              <a:ahLst/>
              <a:cxnLst/>
              <a:rect l="l" t="t" r="r" b="b"/>
              <a:pathLst>
                <a:path w="2930" h="2413" extrusionOk="0">
                  <a:moveTo>
                    <a:pt x="1" y="0"/>
                  </a:moveTo>
                  <a:lnTo>
                    <a:pt x="1" y="2412"/>
                  </a:lnTo>
                  <a:lnTo>
                    <a:pt x="2929" y="2412"/>
                  </a:lnTo>
                  <a:lnTo>
                    <a:pt x="2929"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8"/>
            <p:cNvSpPr/>
            <p:nvPr/>
          </p:nvSpPr>
          <p:spPr>
            <a:xfrm>
              <a:off x="7016732" y="3776904"/>
              <a:ext cx="131152" cy="87495"/>
            </a:xfrm>
            <a:custGeom>
              <a:avLst/>
              <a:gdLst/>
              <a:ahLst/>
              <a:cxnLst/>
              <a:rect l="l" t="t" r="r" b="b"/>
              <a:pathLst>
                <a:path w="3617" h="2413" extrusionOk="0">
                  <a:moveTo>
                    <a:pt x="1" y="0"/>
                  </a:moveTo>
                  <a:lnTo>
                    <a:pt x="1" y="2412"/>
                  </a:lnTo>
                  <a:lnTo>
                    <a:pt x="3617" y="2412"/>
                  </a:lnTo>
                  <a:lnTo>
                    <a:pt x="3617"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8"/>
            <p:cNvSpPr/>
            <p:nvPr/>
          </p:nvSpPr>
          <p:spPr>
            <a:xfrm>
              <a:off x="7297747" y="3776904"/>
              <a:ext cx="106206" cy="87495"/>
            </a:xfrm>
            <a:custGeom>
              <a:avLst/>
              <a:gdLst/>
              <a:ahLst/>
              <a:cxnLst/>
              <a:rect l="l" t="t" r="r" b="b"/>
              <a:pathLst>
                <a:path w="2929" h="2413" extrusionOk="0">
                  <a:moveTo>
                    <a:pt x="0" y="0"/>
                  </a:moveTo>
                  <a:lnTo>
                    <a:pt x="0" y="2412"/>
                  </a:lnTo>
                  <a:lnTo>
                    <a:pt x="2929" y="2412"/>
                  </a:lnTo>
                  <a:lnTo>
                    <a:pt x="2929"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8"/>
            <p:cNvSpPr/>
            <p:nvPr/>
          </p:nvSpPr>
          <p:spPr>
            <a:xfrm>
              <a:off x="7965983" y="3608294"/>
              <a:ext cx="324745" cy="74986"/>
            </a:xfrm>
            <a:custGeom>
              <a:avLst/>
              <a:gdLst/>
              <a:ahLst/>
              <a:cxnLst/>
              <a:rect l="l" t="t" r="r" b="b"/>
              <a:pathLst>
                <a:path w="8956" h="2068" extrusionOk="0">
                  <a:moveTo>
                    <a:pt x="1" y="0"/>
                  </a:moveTo>
                  <a:lnTo>
                    <a:pt x="1"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8"/>
            <p:cNvSpPr/>
            <p:nvPr/>
          </p:nvSpPr>
          <p:spPr>
            <a:xfrm>
              <a:off x="7965983" y="3308533"/>
              <a:ext cx="324745" cy="74986"/>
            </a:xfrm>
            <a:custGeom>
              <a:avLst/>
              <a:gdLst/>
              <a:ahLst/>
              <a:cxnLst/>
              <a:rect l="l" t="t" r="r" b="b"/>
              <a:pathLst>
                <a:path w="8956" h="2068" extrusionOk="0">
                  <a:moveTo>
                    <a:pt x="1" y="0"/>
                  </a:moveTo>
                  <a:lnTo>
                    <a:pt x="1" y="2068"/>
                  </a:lnTo>
                  <a:lnTo>
                    <a:pt x="8956" y="2068"/>
                  </a:lnTo>
                  <a:lnTo>
                    <a:pt x="8956"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8"/>
            <p:cNvSpPr/>
            <p:nvPr/>
          </p:nvSpPr>
          <p:spPr>
            <a:xfrm>
              <a:off x="8253235" y="3233619"/>
              <a:ext cx="106206" cy="630779"/>
            </a:xfrm>
            <a:custGeom>
              <a:avLst/>
              <a:gdLst/>
              <a:ahLst/>
              <a:cxnLst/>
              <a:rect l="l" t="t" r="r" b="b"/>
              <a:pathLst>
                <a:path w="2929" h="17396" extrusionOk="0">
                  <a:moveTo>
                    <a:pt x="1" y="0"/>
                  </a:moveTo>
                  <a:lnTo>
                    <a:pt x="1" y="17395"/>
                  </a:lnTo>
                  <a:lnTo>
                    <a:pt x="2928" y="17395"/>
                  </a:lnTo>
                  <a:lnTo>
                    <a:pt x="29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8"/>
            <p:cNvSpPr/>
            <p:nvPr/>
          </p:nvSpPr>
          <p:spPr>
            <a:xfrm>
              <a:off x="7972220" y="2652806"/>
              <a:ext cx="131189" cy="1211592"/>
            </a:xfrm>
            <a:custGeom>
              <a:avLst/>
              <a:gdLst/>
              <a:ahLst/>
              <a:cxnLst/>
              <a:rect l="l" t="t" r="r" b="b"/>
              <a:pathLst>
                <a:path w="3618" h="33414" extrusionOk="0">
                  <a:moveTo>
                    <a:pt x="0" y="1"/>
                  </a:moveTo>
                  <a:lnTo>
                    <a:pt x="0" y="33413"/>
                  </a:lnTo>
                  <a:lnTo>
                    <a:pt x="3617" y="33413"/>
                  </a:lnTo>
                  <a:lnTo>
                    <a:pt x="361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8"/>
            <p:cNvSpPr/>
            <p:nvPr/>
          </p:nvSpPr>
          <p:spPr>
            <a:xfrm>
              <a:off x="7753644" y="3608294"/>
              <a:ext cx="262341" cy="74986"/>
            </a:xfrm>
            <a:custGeom>
              <a:avLst/>
              <a:gdLst/>
              <a:ahLst/>
              <a:cxnLst/>
              <a:rect l="l" t="t" r="r" b="b"/>
              <a:pathLst>
                <a:path w="7235" h="2068" extrusionOk="0">
                  <a:moveTo>
                    <a:pt x="1" y="0"/>
                  </a:moveTo>
                  <a:lnTo>
                    <a:pt x="1" y="2068"/>
                  </a:lnTo>
                  <a:lnTo>
                    <a:pt x="7234" y="2068"/>
                  </a:lnTo>
                  <a:lnTo>
                    <a:pt x="723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8"/>
            <p:cNvSpPr/>
            <p:nvPr/>
          </p:nvSpPr>
          <p:spPr>
            <a:xfrm>
              <a:off x="7753644" y="3308533"/>
              <a:ext cx="262341" cy="74986"/>
            </a:xfrm>
            <a:custGeom>
              <a:avLst/>
              <a:gdLst/>
              <a:ahLst/>
              <a:cxnLst/>
              <a:rect l="l" t="t" r="r" b="b"/>
              <a:pathLst>
                <a:path w="7235" h="2068" extrusionOk="0">
                  <a:moveTo>
                    <a:pt x="1" y="0"/>
                  </a:moveTo>
                  <a:lnTo>
                    <a:pt x="1" y="2068"/>
                  </a:lnTo>
                  <a:lnTo>
                    <a:pt x="7234" y="2068"/>
                  </a:lnTo>
                  <a:lnTo>
                    <a:pt x="723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8"/>
            <p:cNvSpPr/>
            <p:nvPr/>
          </p:nvSpPr>
          <p:spPr>
            <a:xfrm>
              <a:off x="7722424" y="3233619"/>
              <a:ext cx="106169" cy="630779"/>
            </a:xfrm>
            <a:custGeom>
              <a:avLst/>
              <a:gdLst/>
              <a:ahLst/>
              <a:cxnLst/>
              <a:rect l="l" t="t" r="r" b="b"/>
              <a:pathLst>
                <a:path w="2928" h="17396" extrusionOk="0">
                  <a:moveTo>
                    <a:pt x="0" y="0"/>
                  </a:moveTo>
                  <a:lnTo>
                    <a:pt x="0" y="17395"/>
                  </a:lnTo>
                  <a:lnTo>
                    <a:pt x="2928" y="17395"/>
                  </a:lnTo>
                  <a:lnTo>
                    <a:pt x="29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8"/>
            <p:cNvSpPr/>
            <p:nvPr/>
          </p:nvSpPr>
          <p:spPr>
            <a:xfrm>
              <a:off x="7691168" y="3196127"/>
              <a:ext cx="174918" cy="62476"/>
            </a:xfrm>
            <a:custGeom>
              <a:avLst/>
              <a:gdLst/>
              <a:ahLst/>
              <a:cxnLst/>
              <a:rect l="l" t="t" r="r" b="b"/>
              <a:pathLst>
                <a:path w="4824" h="1723" extrusionOk="0">
                  <a:moveTo>
                    <a:pt x="1" y="0"/>
                  </a:moveTo>
                  <a:lnTo>
                    <a:pt x="1" y="1723"/>
                  </a:lnTo>
                  <a:lnTo>
                    <a:pt x="4824" y="1723"/>
                  </a:lnTo>
                  <a:lnTo>
                    <a:pt x="4824"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8"/>
            <p:cNvSpPr/>
            <p:nvPr/>
          </p:nvSpPr>
          <p:spPr>
            <a:xfrm>
              <a:off x="7672458" y="3158634"/>
              <a:ext cx="212375" cy="56276"/>
            </a:xfrm>
            <a:custGeom>
              <a:avLst/>
              <a:gdLst/>
              <a:ahLst/>
              <a:cxnLst/>
              <a:rect l="l" t="t" r="r" b="b"/>
              <a:pathLst>
                <a:path w="5857" h="1552" extrusionOk="0">
                  <a:moveTo>
                    <a:pt x="517" y="1"/>
                  </a:moveTo>
                  <a:lnTo>
                    <a:pt x="0" y="1552"/>
                  </a:lnTo>
                  <a:lnTo>
                    <a:pt x="5856"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8"/>
            <p:cNvSpPr/>
            <p:nvPr/>
          </p:nvSpPr>
          <p:spPr>
            <a:xfrm>
              <a:off x="8222015" y="3196127"/>
              <a:ext cx="174918" cy="62476"/>
            </a:xfrm>
            <a:custGeom>
              <a:avLst/>
              <a:gdLst/>
              <a:ahLst/>
              <a:cxnLst/>
              <a:rect l="l" t="t" r="r" b="b"/>
              <a:pathLst>
                <a:path w="4824" h="1723" extrusionOk="0">
                  <a:moveTo>
                    <a:pt x="0" y="0"/>
                  </a:moveTo>
                  <a:lnTo>
                    <a:pt x="0" y="1723"/>
                  </a:lnTo>
                  <a:lnTo>
                    <a:pt x="4823" y="1723"/>
                  </a:lnTo>
                  <a:lnTo>
                    <a:pt x="4823" y="0"/>
                  </a:ln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8"/>
            <p:cNvSpPr/>
            <p:nvPr/>
          </p:nvSpPr>
          <p:spPr>
            <a:xfrm>
              <a:off x="8203269" y="3158634"/>
              <a:ext cx="212375" cy="56276"/>
            </a:xfrm>
            <a:custGeom>
              <a:avLst/>
              <a:gdLst/>
              <a:ahLst/>
              <a:cxnLst/>
              <a:rect l="l" t="t" r="r" b="b"/>
              <a:pathLst>
                <a:path w="5857" h="1552" extrusionOk="0">
                  <a:moveTo>
                    <a:pt x="517" y="1"/>
                  </a:moveTo>
                  <a:lnTo>
                    <a:pt x="1" y="1552"/>
                  </a:lnTo>
                  <a:lnTo>
                    <a:pt x="5857" y="1552"/>
                  </a:lnTo>
                  <a:lnTo>
                    <a:pt x="5340" y="1"/>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8"/>
            <p:cNvSpPr/>
            <p:nvPr/>
          </p:nvSpPr>
          <p:spPr>
            <a:xfrm>
              <a:off x="7722424" y="3776904"/>
              <a:ext cx="106169" cy="87495"/>
            </a:xfrm>
            <a:custGeom>
              <a:avLst/>
              <a:gdLst/>
              <a:ahLst/>
              <a:cxnLst/>
              <a:rect l="l" t="t" r="r" b="b"/>
              <a:pathLst>
                <a:path w="2928" h="2413" extrusionOk="0">
                  <a:moveTo>
                    <a:pt x="0" y="0"/>
                  </a:moveTo>
                  <a:lnTo>
                    <a:pt x="0" y="2412"/>
                  </a:lnTo>
                  <a:lnTo>
                    <a:pt x="2928" y="2412"/>
                  </a:lnTo>
                  <a:lnTo>
                    <a:pt x="2928"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8"/>
            <p:cNvSpPr/>
            <p:nvPr/>
          </p:nvSpPr>
          <p:spPr>
            <a:xfrm>
              <a:off x="7972220" y="3776904"/>
              <a:ext cx="131189" cy="87495"/>
            </a:xfrm>
            <a:custGeom>
              <a:avLst/>
              <a:gdLst/>
              <a:ahLst/>
              <a:cxnLst/>
              <a:rect l="l" t="t" r="r" b="b"/>
              <a:pathLst>
                <a:path w="3618" h="2413" extrusionOk="0">
                  <a:moveTo>
                    <a:pt x="0" y="0"/>
                  </a:moveTo>
                  <a:lnTo>
                    <a:pt x="0" y="2412"/>
                  </a:lnTo>
                  <a:lnTo>
                    <a:pt x="3617" y="2412"/>
                  </a:lnTo>
                  <a:lnTo>
                    <a:pt x="3617"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8"/>
            <p:cNvSpPr/>
            <p:nvPr/>
          </p:nvSpPr>
          <p:spPr>
            <a:xfrm>
              <a:off x="8253235" y="3776904"/>
              <a:ext cx="106206" cy="87495"/>
            </a:xfrm>
            <a:custGeom>
              <a:avLst/>
              <a:gdLst/>
              <a:ahLst/>
              <a:cxnLst/>
              <a:rect l="l" t="t" r="r" b="b"/>
              <a:pathLst>
                <a:path w="2929" h="2413" extrusionOk="0">
                  <a:moveTo>
                    <a:pt x="1" y="0"/>
                  </a:moveTo>
                  <a:lnTo>
                    <a:pt x="1" y="2412"/>
                  </a:lnTo>
                  <a:lnTo>
                    <a:pt x="2928" y="2412"/>
                  </a:lnTo>
                  <a:lnTo>
                    <a:pt x="2928" y="0"/>
                  </a:lnTo>
                  <a:close/>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CUSTOM_1">
    <p:spTree>
      <p:nvGrpSpPr>
        <p:cNvPr id="1" name="Shape 577"/>
        <p:cNvGrpSpPr/>
        <p:nvPr/>
      </p:nvGrpSpPr>
      <p:grpSpPr>
        <a:xfrm>
          <a:off x="0" y="0"/>
          <a:ext cx="0" cy="0"/>
          <a:chOff x="0" y="0"/>
          <a:chExt cx="0" cy="0"/>
        </a:xfrm>
      </p:grpSpPr>
      <p:sp>
        <p:nvSpPr>
          <p:cNvPr id="578" name="Google Shape;578;p13"/>
          <p:cNvSpPr/>
          <p:nvPr/>
        </p:nvSpPr>
        <p:spPr>
          <a:xfrm>
            <a:off x="-107925" y="-54250"/>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3"/>
          <p:cNvSpPr/>
          <p:nvPr/>
        </p:nvSpPr>
        <p:spPr>
          <a:xfrm flipH="1">
            <a:off x="7813215" y="4261766"/>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0" name="Google Shape;580;p13"/>
          <p:cNvGrpSpPr/>
          <p:nvPr/>
        </p:nvGrpSpPr>
        <p:grpSpPr>
          <a:xfrm rot="8100000" flipH="1">
            <a:off x="8447111" y="526310"/>
            <a:ext cx="422569" cy="422124"/>
            <a:chOff x="6582700" y="530525"/>
            <a:chExt cx="681261" cy="680545"/>
          </a:xfrm>
        </p:grpSpPr>
        <p:sp>
          <p:nvSpPr>
            <p:cNvPr id="581" name="Google Shape;581;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2" name="Google Shape;592;p13"/>
          <p:cNvGrpSpPr/>
          <p:nvPr/>
        </p:nvGrpSpPr>
        <p:grpSpPr>
          <a:xfrm rot="9360502" flipH="1">
            <a:off x="8246570" y="125454"/>
            <a:ext cx="326386" cy="326015"/>
            <a:chOff x="6582700" y="530525"/>
            <a:chExt cx="681261" cy="680545"/>
          </a:xfrm>
        </p:grpSpPr>
        <p:sp>
          <p:nvSpPr>
            <p:cNvPr id="593" name="Google Shape;593;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4" name="Google Shape;604;p13"/>
          <p:cNvGrpSpPr/>
          <p:nvPr/>
        </p:nvGrpSpPr>
        <p:grpSpPr>
          <a:xfrm rot="10126893" flipH="1">
            <a:off x="635551" y="4657873"/>
            <a:ext cx="326361" cy="326084"/>
            <a:chOff x="6582700" y="530525"/>
            <a:chExt cx="681261" cy="680545"/>
          </a:xfrm>
        </p:grpSpPr>
        <p:sp>
          <p:nvSpPr>
            <p:cNvPr id="605" name="Google Shape;605;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6" name="Google Shape;616;p13"/>
          <p:cNvGrpSpPr/>
          <p:nvPr/>
        </p:nvGrpSpPr>
        <p:grpSpPr>
          <a:xfrm rot="-2551818" flipH="1">
            <a:off x="262272" y="4119821"/>
            <a:ext cx="422576" cy="422132"/>
            <a:chOff x="6582700" y="530525"/>
            <a:chExt cx="681261" cy="680545"/>
          </a:xfrm>
        </p:grpSpPr>
        <p:sp>
          <p:nvSpPr>
            <p:cNvPr id="617" name="Google Shape;617;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8" name="Google Shape;628;p13"/>
          <p:cNvSpPr txBox="1">
            <a:spLocks noGrp="1"/>
          </p:cNvSpPr>
          <p:nvPr>
            <p:ph type="title"/>
          </p:nvPr>
        </p:nvSpPr>
        <p:spPr>
          <a:xfrm>
            <a:off x="720000" y="515850"/>
            <a:ext cx="77040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29" name="Google Shape;629;p13"/>
          <p:cNvSpPr txBox="1">
            <a:spLocks noGrp="1"/>
          </p:cNvSpPr>
          <p:nvPr>
            <p:ph type="title" idx="2"/>
          </p:nvPr>
        </p:nvSpPr>
        <p:spPr>
          <a:xfrm>
            <a:off x="1738038" y="16796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0" name="Google Shape;630;p13"/>
          <p:cNvSpPr txBox="1">
            <a:spLocks noGrp="1"/>
          </p:cNvSpPr>
          <p:nvPr>
            <p:ph type="title" idx="3"/>
          </p:nvPr>
        </p:nvSpPr>
        <p:spPr>
          <a:xfrm>
            <a:off x="1732525" y="33870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1" name="Google Shape;631;p13"/>
          <p:cNvSpPr txBox="1">
            <a:spLocks noGrp="1"/>
          </p:cNvSpPr>
          <p:nvPr>
            <p:ph type="title" idx="4"/>
          </p:nvPr>
        </p:nvSpPr>
        <p:spPr>
          <a:xfrm>
            <a:off x="5723413" y="16796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2" name="Google Shape;632;p13"/>
          <p:cNvSpPr txBox="1">
            <a:spLocks noGrp="1"/>
          </p:cNvSpPr>
          <p:nvPr>
            <p:ph type="title" idx="5"/>
          </p:nvPr>
        </p:nvSpPr>
        <p:spPr>
          <a:xfrm>
            <a:off x="5733375" y="33870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3" name="Google Shape;633;p13"/>
          <p:cNvSpPr txBox="1">
            <a:spLocks noGrp="1"/>
          </p:cNvSpPr>
          <p:nvPr>
            <p:ph type="subTitle" idx="1"/>
          </p:nvPr>
        </p:nvSpPr>
        <p:spPr>
          <a:xfrm>
            <a:off x="173803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4" name="Google Shape;634;p13"/>
          <p:cNvSpPr txBox="1">
            <a:spLocks noGrp="1"/>
          </p:cNvSpPr>
          <p:nvPr>
            <p:ph type="subTitle" idx="6"/>
          </p:nvPr>
        </p:nvSpPr>
        <p:spPr>
          <a:xfrm>
            <a:off x="174506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5" name="Google Shape;635;p13"/>
          <p:cNvSpPr txBox="1">
            <a:spLocks noGrp="1"/>
          </p:cNvSpPr>
          <p:nvPr>
            <p:ph type="subTitle" idx="7"/>
          </p:nvPr>
        </p:nvSpPr>
        <p:spPr>
          <a:xfrm>
            <a:off x="573338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6" name="Google Shape;636;p13"/>
          <p:cNvSpPr txBox="1">
            <a:spLocks noGrp="1"/>
          </p:cNvSpPr>
          <p:nvPr>
            <p:ph type="subTitle" idx="8"/>
          </p:nvPr>
        </p:nvSpPr>
        <p:spPr>
          <a:xfrm>
            <a:off x="573337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7" name="Google Shape;637;p13"/>
          <p:cNvSpPr txBox="1">
            <a:spLocks noGrp="1"/>
          </p:cNvSpPr>
          <p:nvPr>
            <p:ph type="title" idx="9" hasCustomPrompt="1"/>
          </p:nvPr>
        </p:nvSpPr>
        <p:spPr>
          <a:xfrm>
            <a:off x="735788"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8" name="Google Shape;638;p13"/>
          <p:cNvSpPr txBox="1">
            <a:spLocks noGrp="1"/>
          </p:cNvSpPr>
          <p:nvPr>
            <p:ph type="title" idx="13" hasCustomPrompt="1"/>
          </p:nvPr>
        </p:nvSpPr>
        <p:spPr>
          <a:xfrm>
            <a:off x="735800"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9" name="Google Shape;639;p13"/>
          <p:cNvSpPr txBox="1">
            <a:spLocks noGrp="1"/>
          </p:cNvSpPr>
          <p:nvPr>
            <p:ph type="title" idx="14" hasCustomPrompt="1"/>
          </p:nvPr>
        </p:nvSpPr>
        <p:spPr>
          <a:xfrm>
            <a:off x="4734913"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40" name="Google Shape;640;p13"/>
          <p:cNvSpPr txBox="1">
            <a:spLocks noGrp="1"/>
          </p:cNvSpPr>
          <p:nvPr>
            <p:ph type="title" idx="15" hasCustomPrompt="1"/>
          </p:nvPr>
        </p:nvSpPr>
        <p:spPr>
          <a:xfrm>
            <a:off x="4734925"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577"/>
        <p:cNvGrpSpPr/>
        <p:nvPr/>
      </p:nvGrpSpPr>
      <p:grpSpPr>
        <a:xfrm>
          <a:off x="0" y="0"/>
          <a:ext cx="0" cy="0"/>
          <a:chOff x="0" y="0"/>
          <a:chExt cx="0" cy="0"/>
        </a:xfrm>
      </p:grpSpPr>
      <p:sp>
        <p:nvSpPr>
          <p:cNvPr id="578" name="Google Shape;578;p13"/>
          <p:cNvSpPr/>
          <p:nvPr/>
        </p:nvSpPr>
        <p:spPr>
          <a:xfrm>
            <a:off x="-107925" y="-54250"/>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3"/>
          <p:cNvSpPr/>
          <p:nvPr/>
        </p:nvSpPr>
        <p:spPr>
          <a:xfrm flipH="1">
            <a:off x="7813215" y="4261766"/>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0" name="Google Shape;580;p13"/>
          <p:cNvGrpSpPr/>
          <p:nvPr/>
        </p:nvGrpSpPr>
        <p:grpSpPr>
          <a:xfrm rot="8100000" flipH="1">
            <a:off x="8447111" y="526310"/>
            <a:ext cx="422569" cy="422124"/>
            <a:chOff x="6582700" y="530525"/>
            <a:chExt cx="681261" cy="680545"/>
          </a:xfrm>
        </p:grpSpPr>
        <p:sp>
          <p:nvSpPr>
            <p:cNvPr id="581" name="Google Shape;581;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2" name="Google Shape;592;p13"/>
          <p:cNvGrpSpPr/>
          <p:nvPr/>
        </p:nvGrpSpPr>
        <p:grpSpPr>
          <a:xfrm rot="9360502" flipH="1">
            <a:off x="8246570" y="125454"/>
            <a:ext cx="326386" cy="326015"/>
            <a:chOff x="6582700" y="530525"/>
            <a:chExt cx="681261" cy="680545"/>
          </a:xfrm>
        </p:grpSpPr>
        <p:sp>
          <p:nvSpPr>
            <p:cNvPr id="593" name="Google Shape;593;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4" name="Google Shape;604;p13"/>
          <p:cNvGrpSpPr/>
          <p:nvPr/>
        </p:nvGrpSpPr>
        <p:grpSpPr>
          <a:xfrm rot="10126893" flipH="1">
            <a:off x="635551" y="4657873"/>
            <a:ext cx="326361" cy="326084"/>
            <a:chOff x="6582700" y="530525"/>
            <a:chExt cx="681261" cy="680545"/>
          </a:xfrm>
        </p:grpSpPr>
        <p:sp>
          <p:nvSpPr>
            <p:cNvPr id="605" name="Google Shape;605;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6" name="Google Shape;616;p13"/>
          <p:cNvGrpSpPr/>
          <p:nvPr/>
        </p:nvGrpSpPr>
        <p:grpSpPr>
          <a:xfrm rot="-2551818" flipH="1">
            <a:off x="262272" y="4119821"/>
            <a:ext cx="422576" cy="422132"/>
            <a:chOff x="6582700" y="530525"/>
            <a:chExt cx="681261" cy="680545"/>
          </a:xfrm>
        </p:grpSpPr>
        <p:sp>
          <p:nvSpPr>
            <p:cNvPr id="617" name="Google Shape;617;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8" name="Google Shape;628;p13"/>
          <p:cNvSpPr txBox="1">
            <a:spLocks noGrp="1"/>
          </p:cNvSpPr>
          <p:nvPr>
            <p:ph type="title"/>
          </p:nvPr>
        </p:nvSpPr>
        <p:spPr>
          <a:xfrm>
            <a:off x="720000" y="515850"/>
            <a:ext cx="77040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29" name="Google Shape;629;p13"/>
          <p:cNvSpPr txBox="1">
            <a:spLocks noGrp="1"/>
          </p:cNvSpPr>
          <p:nvPr>
            <p:ph type="title" idx="2"/>
          </p:nvPr>
        </p:nvSpPr>
        <p:spPr>
          <a:xfrm>
            <a:off x="1738038" y="16796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0" name="Google Shape;630;p13"/>
          <p:cNvSpPr txBox="1">
            <a:spLocks noGrp="1"/>
          </p:cNvSpPr>
          <p:nvPr>
            <p:ph type="title" idx="3"/>
          </p:nvPr>
        </p:nvSpPr>
        <p:spPr>
          <a:xfrm>
            <a:off x="1732525" y="33870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1" name="Google Shape;631;p13"/>
          <p:cNvSpPr txBox="1">
            <a:spLocks noGrp="1"/>
          </p:cNvSpPr>
          <p:nvPr>
            <p:ph type="title" idx="4"/>
          </p:nvPr>
        </p:nvSpPr>
        <p:spPr>
          <a:xfrm>
            <a:off x="5723413" y="16796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2" name="Google Shape;632;p13"/>
          <p:cNvSpPr txBox="1">
            <a:spLocks noGrp="1"/>
          </p:cNvSpPr>
          <p:nvPr>
            <p:ph type="title" idx="5"/>
          </p:nvPr>
        </p:nvSpPr>
        <p:spPr>
          <a:xfrm>
            <a:off x="5733375" y="33870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3" name="Google Shape;633;p13"/>
          <p:cNvSpPr txBox="1">
            <a:spLocks noGrp="1"/>
          </p:cNvSpPr>
          <p:nvPr>
            <p:ph type="subTitle" idx="1"/>
          </p:nvPr>
        </p:nvSpPr>
        <p:spPr>
          <a:xfrm>
            <a:off x="173803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4" name="Google Shape;634;p13"/>
          <p:cNvSpPr txBox="1">
            <a:spLocks noGrp="1"/>
          </p:cNvSpPr>
          <p:nvPr>
            <p:ph type="subTitle" idx="6"/>
          </p:nvPr>
        </p:nvSpPr>
        <p:spPr>
          <a:xfrm>
            <a:off x="174506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5" name="Google Shape;635;p13"/>
          <p:cNvSpPr txBox="1">
            <a:spLocks noGrp="1"/>
          </p:cNvSpPr>
          <p:nvPr>
            <p:ph type="subTitle" idx="7"/>
          </p:nvPr>
        </p:nvSpPr>
        <p:spPr>
          <a:xfrm>
            <a:off x="573338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6" name="Google Shape;636;p13"/>
          <p:cNvSpPr txBox="1">
            <a:spLocks noGrp="1"/>
          </p:cNvSpPr>
          <p:nvPr>
            <p:ph type="subTitle" idx="8"/>
          </p:nvPr>
        </p:nvSpPr>
        <p:spPr>
          <a:xfrm>
            <a:off x="573337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7" name="Google Shape;637;p13"/>
          <p:cNvSpPr txBox="1">
            <a:spLocks noGrp="1"/>
          </p:cNvSpPr>
          <p:nvPr>
            <p:ph type="title" idx="9" hasCustomPrompt="1"/>
          </p:nvPr>
        </p:nvSpPr>
        <p:spPr>
          <a:xfrm>
            <a:off x="735788"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8" name="Google Shape;638;p13"/>
          <p:cNvSpPr txBox="1">
            <a:spLocks noGrp="1"/>
          </p:cNvSpPr>
          <p:nvPr>
            <p:ph type="title" idx="13" hasCustomPrompt="1"/>
          </p:nvPr>
        </p:nvSpPr>
        <p:spPr>
          <a:xfrm>
            <a:off x="735800"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9" name="Google Shape;639;p13"/>
          <p:cNvSpPr txBox="1">
            <a:spLocks noGrp="1"/>
          </p:cNvSpPr>
          <p:nvPr>
            <p:ph type="title" idx="14" hasCustomPrompt="1"/>
          </p:nvPr>
        </p:nvSpPr>
        <p:spPr>
          <a:xfrm>
            <a:off x="4734913"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40" name="Google Shape;640;p13"/>
          <p:cNvSpPr txBox="1">
            <a:spLocks noGrp="1"/>
          </p:cNvSpPr>
          <p:nvPr>
            <p:ph type="title" idx="15" hasCustomPrompt="1"/>
          </p:nvPr>
        </p:nvSpPr>
        <p:spPr>
          <a:xfrm>
            <a:off x="4734925"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extLst>
      <p:ext uri="{BB962C8B-B14F-4D97-AF65-F5344CB8AC3E}">
        <p14:creationId xmlns:p14="http://schemas.microsoft.com/office/powerpoint/2010/main" val="2204980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577"/>
        <p:cNvGrpSpPr/>
        <p:nvPr/>
      </p:nvGrpSpPr>
      <p:grpSpPr>
        <a:xfrm>
          <a:off x="0" y="0"/>
          <a:ext cx="0" cy="0"/>
          <a:chOff x="0" y="0"/>
          <a:chExt cx="0" cy="0"/>
        </a:xfrm>
      </p:grpSpPr>
      <p:sp>
        <p:nvSpPr>
          <p:cNvPr id="578" name="Google Shape;578;p13"/>
          <p:cNvSpPr/>
          <p:nvPr/>
        </p:nvSpPr>
        <p:spPr>
          <a:xfrm>
            <a:off x="-107925" y="-54250"/>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3"/>
          <p:cNvSpPr/>
          <p:nvPr/>
        </p:nvSpPr>
        <p:spPr>
          <a:xfrm flipH="1">
            <a:off x="7813215" y="4261766"/>
            <a:ext cx="3417610" cy="989460"/>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0" name="Google Shape;580;p13"/>
          <p:cNvGrpSpPr/>
          <p:nvPr/>
        </p:nvGrpSpPr>
        <p:grpSpPr>
          <a:xfrm rot="8100000" flipH="1">
            <a:off x="8447111" y="526310"/>
            <a:ext cx="422569" cy="422124"/>
            <a:chOff x="6582700" y="530525"/>
            <a:chExt cx="681261" cy="680545"/>
          </a:xfrm>
        </p:grpSpPr>
        <p:sp>
          <p:nvSpPr>
            <p:cNvPr id="581" name="Google Shape;581;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2" name="Google Shape;592;p13"/>
          <p:cNvGrpSpPr/>
          <p:nvPr/>
        </p:nvGrpSpPr>
        <p:grpSpPr>
          <a:xfrm rot="9360502" flipH="1">
            <a:off x="8246570" y="125454"/>
            <a:ext cx="326386" cy="326015"/>
            <a:chOff x="6582700" y="530525"/>
            <a:chExt cx="681261" cy="680545"/>
          </a:xfrm>
        </p:grpSpPr>
        <p:sp>
          <p:nvSpPr>
            <p:cNvPr id="593" name="Google Shape;593;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4" name="Google Shape;604;p13"/>
          <p:cNvGrpSpPr/>
          <p:nvPr/>
        </p:nvGrpSpPr>
        <p:grpSpPr>
          <a:xfrm rot="10126893" flipH="1">
            <a:off x="635551" y="4657873"/>
            <a:ext cx="326361" cy="326084"/>
            <a:chOff x="6582700" y="530525"/>
            <a:chExt cx="681261" cy="680545"/>
          </a:xfrm>
        </p:grpSpPr>
        <p:sp>
          <p:nvSpPr>
            <p:cNvPr id="605" name="Google Shape;605;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6" name="Google Shape;616;p13"/>
          <p:cNvGrpSpPr/>
          <p:nvPr/>
        </p:nvGrpSpPr>
        <p:grpSpPr>
          <a:xfrm rot="-2551818" flipH="1">
            <a:off x="262272" y="4119821"/>
            <a:ext cx="422576" cy="422132"/>
            <a:chOff x="6582700" y="530525"/>
            <a:chExt cx="681261" cy="680545"/>
          </a:xfrm>
        </p:grpSpPr>
        <p:sp>
          <p:nvSpPr>
            <p:cNvPr id="617" name="Google Shape;617;p13"/>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3"/>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3"/>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3"/>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3"/>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3"/>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3"/>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3"/>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3"/>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3"/>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3"/>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8" name="Google Shape;628;p13"/>
          <p:cNvSpPr txBox="1">
            <a:spLocks noGrp="1"/>
          </p:cNvSpPr>
          <p:nvPr>
            <p:ph type="title"/>
          </p:nvPr>
        </p:nvSpPr>
        <p:spPr>
          <a:xfrm>
            <a:off x="720000" y="515850"/>
            <a:ext cx="77040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29" name="Google Shape;629;p13"/>
          <p:cNvSpPr txBox="1">
            <a:spLocks noGrp="1"/>
          </p:cNvSpPr>
          <p:nvPr>
            <p:ph type="title" idx="2"/>
          </p:nvPr>
        </p:nvSpPr>
        <p:spPr>
          <a:xfrm>
            <a:off x="1738038" y="16796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0" name="Google Shape;630;p13"/>
          <p:cNvSpPr txBox="1">
            <a:spLocks noGrp="1"/>
          </p:cNvSpPr>
          <p:nvPr>
            <p:ph type="title" idx="3"/>
          </p:nvPr>
        </p:nvSpPr>
        <p:spPr>
          <a:xfrm>
            <a:off x="1732525" y="3387000"/>
            <a:ext cx="21546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1" name="Google Shape;631;p13"/>
          <p:cNvSpPr txBox="1">
            <a:spLocks noGrp="1"/>
          </p:cNvSpPr>
          <p:nvPr>
            <p:ph type="title" idx="4"/>
          </p:nvPr>
        </p:nvSpPr>
        <p:spPr>
          <a:xfrm>
            <a:off x="5723413" y="16796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2" name="Google Shape;632;p13"/>
          <p:cNvSpPr txBox="1">
            <a:spLocks noGrp="1"/>
          </p:cNvSpPr>
          <p:nvPr>
            <p:ph type="title" idx="5"/>
          </p:nvPr>
        </p:nvSpPr>
        <p:spPr>
          <a:xfrm>
            <a:off x="5733375" y="3387000"/>
            <a:ext cx="2089800" cy="478500"/>
          </a:xfrm>
          <a:prstGeom prst="rect">
            <a:avLst/>
          </a:prstGeom>
        </p:spPr>
        <p:txBody>
          <a:bodyPr spcFirstLastPara="1" wrap="square" lIns="91425" tIns="91425" rIns="91425" bIns="91425" anchor="ctr" anchorCtr="0">
            <a:noAutofit/>
          </a:bodyPr>
          <a:lstStyle>
            <a:lvl1pPr lvl="0" rtl="0">
              <a:spcBef>
                <a:spcPts val="0"/>
              </a:spcBef>
              <a:spcAft>
                <a:spcPts val="0"/>
              </a:spcAft>
              <a:buSzPts val="2200"/>
              <a:buNone/>
              <a:defRPr sz="24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633" name="Google Shape;633;p13"/>
          <p:cNvSpPr txBox="1">
            <a:spLocks noGrp="1"/>
          </p:cNvSpPr>
          <p:nvPr>
            <p:ph type="subTitle" idx="1"/>
          </p:nvPr>
        </p:nvSpPr>
        <p:spPr>
          <a:xfrm>
            <a:off x="173803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4" name="Google Shape;634;p13"/>
          <p:cNvSpPr txBox="1">
            <a:spLocks noGrp="1"/>
          </p:cNvSpPr>
          <p:nvPr>
            <p:ph type="subTitle" idx="6"/>
          </p:nvPr>
        </p:nvSpPr>
        <p:spPr>
          <a:xfrm>
            <a:off x="174506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5" name="Google Shape;635;p13"/>
          <p:cNvSpPr txBox="1">
            <a:spLocks noGrp="1"/>
          </p:cNvSpPr>
          <p:nvPr>
            <p:ph type="subTitle" idx="7"/>
          </p:nvPr>
        </p:nvSpPr>
        <p:spPr>
          <a:xfrm>
            <a:off x="5733388" y="219375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6" name="Google Shape;636;p13"/>
          <p:cNvSpPr txBox="1">
            <a:spLocks noGrp="1"/>
          </p:cNvSpPr>
          <p:nvPr>
            <p:ph type="subTitle" idx="8"/>
          </p:nvPr>
        </p:nvSpPr>
        <p:spPr>
          <a:xfrm>
            <a:off x="5733375" y="3865500"/>
            <a:ext cx="2674800" cy="5271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atin typeface="Poppins"/>
                <a:ea typeface="Poppins"/>
                <a:cs typeface="Poppins"/>
                <a:sym typeface="Poppi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37" name="Google Shape;637;p13"/>
          <p:cNvSpPr txBox="1">
            <a:spLocks noGrp="1"/>
          </p:cNvSpPr>
          <p:nvPr>
            <p:ph type="title" idx="9" hasCustomPrompt="1"/>
          </p:nvPr>
        </p:nvSpPr>
        <p:spPr>
          <a:xfrm>
            <a:off x="735788"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8" name="Google Shape;638;p13"/>
          <p:cNvSpPr txBox="1">
            <a:spLocks noGrp="1"/>
          </p:cNvSpPr>
          <p:nvPr>
            <p:ph type="title" idx="13" hasCustomPrompt="1"/>
          </p:nvPr>
        </p:nvSpPr>
        <p:spPr>
          <a:xfrm>
            <a:off x="735800"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39" name="Google Shape;639;p13"/>
          <p:cNvSpPr txBox="1">
            <a:spLocks noGrp="1"/>
          </p:cNvSpPr>
          <p:nvPr>
            <p:ph type="title" idx="14" hasCustomPrompt="1"/>
          </p:nvPr>
        </p:nvSpPr>
        <p:spPr>
          <a:xfrm>
            <a:off x="4734913" y="1889475"/>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40" name="Google Shape;640;p13"/>
          <p:cNvSpPr txBox="1">
            <a:spLocks noGrp="1"/>
          </p:cNvSpPr>
          <p:nvPr>
            <p:ph type="title" idx="15" hasCustomPrompt="1"/>
          </p:nvPr>
        </p:nvSpPr>
        <p:spPr>
          <a:xfrm>
            <a:off x="4734925" y="3595650"/>
            <a:ext cx="766500" cy="478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200"/>
              <a:buNone/>
              <a:defRPr sz="3000">
                <a:solidFill>
                  <a:schemeClr val="l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extLst>
      <p:ext uri="{BB962C8B-B14F-4D97-AF65-F5344CB8AC3E}">
        <p14:creationId xmlns:p14="http://schemas.microsoft.com/office/powerpoint/2010/main" val="37196658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4">
  <p:cSld name="CUSTOM_13_1_1_1">
    <p:spTree>
      <p:nvGrpSpPr>
        <p:cNvPr id="1" name="Shape 1647"/>
        <p:cNvGrpSpPr/>
        <p:nvPr/>
      </p:nvGrpSpPr>
      <p:grpSpPr>
        <a:xfrm>
          <a:off x="0" y="0"/>
          <a:ext cx="0" cy="0"/>
          <a:chOff x="0" y="0"/>
          <a:chExt cx="0" cy="0"/>
        </a:xfrm>
      </p:grpSpPr>
      <p:sp>
        <p:nvSpPr>
          <p:cNvPr id="1648" name="Google Shape;1648;p30"/>
          <p:cNvSpPr/>
          <p:nvPr/>
        </p:nvSpPr>
        <p:spPr>
          <a:xfrm rot="10800000">
            <a:off x="7078675" y="11340"/>
            <a:ext cx="2065321" cy="597909"/>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30"/>
          <p:cNvSpPr txBox="1">
            <a:spLocks noGrp="1"/>
          </p:cNvSpPr>
          <p:nvPr>
            <p:ph type="title"/>
          </p:nvPr>
        </p:nvSpPr>
        <p:spPr>
          <a:xfrm>
            <a:off x="685800" y="530525"/>
            <a:ext cx="7772400" cy="46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atin typeface="Poppins"/>
                <a:ea typeface="Poppins"/>
                <a:cs typeface="Poppins"/>
                <a:sym typeface="Poppins"/>
              </a:defRPr>
            </a:lvl2pPr>
            <a:lvl3pPr lvl="2" rtl="0">
              <a:spcBef>
                <a:spcPts val="0"/>
              </a:spcBef>
              <a:spcAft>
                <a:spcPts val="0"/>
              </a:spcAft>
              <a:buSzPts val="2800"/>
              <a:buNone/>
              <a:defRPr>
                <a:latin typeface="Poppins"/>
                <a:ea typeface="Poppins"/>
                <a:cs typeface="Poppins"/>
                <a:sym typeface="Poppins"/>
              </a:defRPr>
            </a:lvl3pPr>
            <a:lvl4pPr lvl="3" rtl="0">
              <a:spcBef>
                <a:spcPts val="0"/>
              </a:spcBef>
              <a:spcAft>
                <a:spcPts val="0"/>
              </a:spcAft>
              <a:buSzPts val="2800"/>
              <a:buNone/>
              <a:defRPr>
                <a:latin typeface="Poppins"/>
                <a:ea typeface="Poppins"/>
                <a:cs typeface="Poppins"/>
                <a:sym typeface="Poppins"/>
              </a:defRPr>
            </a:lvl4pPr>
            <a:lvl5pPr lvl="4" rtl="0">
              <a:spcBef>
                <a:spcPts val="0"/>
              </a:spcBef>
              <a:spcAft>
                <a:spcPts val="0"/>
              </a:spcAft>
              <a:buSzPts val="2800"/>
              <a:buNone/>
              <a:defRPr>
                <a:latin typeface="Poppins"/>
                <a:ea typeface="Poppins"/>
                <a:cs typeface="Poppins"/>
                <a:sym typeface="Poppins"/>
              </a:defRPr>
            </a:lvl5pPr>
            <a:lvl6pPr lvl="5" rtl="0">
              <a:spcBef>
                <a:spcPts val="0"/>
              </a:spcBef>
              <a:spcAft>
                <a:spcPts val="0"/>
              </a:spcAft>
              <a:buSzPts val="2800"/>
              <a:buNone/>
              <a:defRPr>
                <a:latin typeface="Poppins"/>
                <a:ea typeface="Poppins"/>
                <a:cs typeface="Poppins"/>
                <a:sym typeface="Poppins"/>
              </a:defRPr>
            </a:lvl6pPr>
            <a:lvl7pPr lvl="6" rtl="0">
              <a:spcBef>
                <a:spcPts val="0"/>
              </a:spcBef>
              <a:spcAft>
                <a:spcPts val="0"/>
              </a:spcAft>
              <a:buSzPts val="2800"/>
              <a:buNone/>
              <a:defRPr>
                <a:latin typeface="Poppins"/>
                <a:ea typeface="Poppins"/>
                <a:cs typeface="Poppins"/>
                <a:sym typeface="Poppins"/>
              </a:defRPr>
            </a:lvl7pPr>
            <a:lvl8pPr lvl="7" rtl="0">
              <a:spcBef>
                <a:spcPts val="0"/>
              </a:spcBef>
              <a:spcAft>
                <a:spcPts val="0"/>
              </a:spcAft>
              <a:buSzPts val="2800"/>
              <a:buNone/>
              <a:defRPr>
                <a:latin typeface="Poppins"/>
                <a:ea typeface="Poppins"/>
                <a:cs typeface="Poppins"/>
                <a:sym typeface="Poppins"/>
              </a:defRPr>
            </a:lvl8pPr>
            <a:lvl9pPr lvl="8" rtl="0">
              <a:spcBef>
                <a:spcPts val="0"/>
              </a:spcBef>
              <a:spcAft>
                <a:spcPts val="0"/>
              </a:spcAft>
              <a:buSzPts val="2800"/>
              <a:buNone/>
              <a:defRPr>
                <a:latin typeface="Poppins"/>
                <a:ea typeface="Poppins"/>
                <a:cs typeface="Poppins"/>
                <a:sym typeface="Poppins"/>
              </a:defRPr>
            </a:lvl9pPr>
          </a:lstStyle>
          <a:p>
            <a:endParaRPr/>
          </a:p>
        </p:txBody>
      </p:sp>
      <p:sp>
        <p:nvSpPr>
          <p:cNvPr id="1650" name="Google Shape;1650;p30"/>
          <p:cNvSpPr/>
          <p:nvPr/>
        </p:nvSpPr>
        <p:spPr>
          <a:xfrm>
            <a:off x="-146025" y="-274475"/>
            <a:ext cx="2674723" cy="1169554"/>
          </a:xfrm>
          <a:custGeom>
            <a:avLst/>
            <a:gdLst/>
            <a:ahLst/>
            <a:cxnLst/>
            <a:rect l="l" t="t" r="r" b="b"/>
            <a:pathLst>
              <a:path w="67646" h="29579" extrusionOk="0">
                <a:moveTo>
                  <a:pt x="0" y="0"/>
                </a:moveTo>
                <a:lnTo>
                  <a:pt x="0" y="28836"/>
                </a:lnTo>
                <a:cubicBezTo>
                  <a:pt x="1060" y="29351"/>
                  <a:pt x="2242" y="29579"/>
                  <a:pt x="3497" y="29579"/>
                </a:cubicBezTo>
                <a:cubicBezTo>
                  <a:pt x="10227" y="29579"/>
                  <a:pt x="19036" y="23041"/>
                  <a:pt x="22071" y="19324"/>
                </a:cubicBezTo>
                <a:cubicBezTo>
                  <a:pt x="23942" y="17016"/>
                  <a:pt x="25581" y="14407"/>
                  <a:pt x="28097" y="12814"/>
                </a:cubicBezTo>
                <a:cubicBezTo>
                  <a:pt x="30133" y="11526"/>
                  <a:pt x="32511" y="11068"/>
                  <a:pt x="34939" y="11068"/>
                </a:cubicBezTo>
                <a:cubicBezTo>
                  <a:pt x="36558" y="11068"/>
                  <a:pt x="38200" y="11272"/>
                  <a:pt x="39779" y="11567"/>
                </a:cubicBezTo>
                <a:cubicBezTo>
                  <a:pt x="43491" y="12262"/>
                  <a:pt x="47162" y="13405"/>
                  <a:pt x="50927" y="13405"/>
                </a:cubicBezTo>
                <a:cubicBezTo>
                  <a:pt x="51166" y="13405"/>
                  <a:pt x="51406" y="13401"/>
                  <a:pt x="51646" y="13391"/>
                </a:cubicBezTo>
                <a:cubicBezTo>
                  <a:pt x="56518" y="13160"/>
                  <a:pt x="61227" y="10713"/>
                  <a:pt x="64275" y="6903"/>
                </a:cubicBezTo>
                <a:cubicBezTo>
                  <a:pt x="65891" y="4872"/>
                  <a:pt x="67022" y="2517"/>
                  <a:pt x="67646"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30"/>
          <p:cNvSpPr/>
          <p:nvPr/>
        </p:nvSpPr>
        <p:spPr>
          <a:xfrm rot="-850527">
            <a:off x="6790315" y="4393164"/>
            <a:ext cx="3417637" cy="989465"/>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52" name="Google Shape;1652;p30"/>
          <p:cNvGrpSpPr/>
          <p:nvPr/>
        </p:nvGrpSpPr>
        <p:grpSpPr>
          <a:xfrm rot="-10126893">
            <a:off x="8055785" y="4559248"/>
            <a:ext cx="326361" cy="326084"/>
            <a:chOff x="6582700" y="530525"/>
            <a:chExt cx="681261" cy="680545"/>
          </a:xfrm>
        </p:grpSpPr>
        <p:sp>
          <p:nvSpPr>
            <p:cNvPr id="1653" name="Google Shape;1653;p30"/>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30"/>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30"/>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30"/>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30"/>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30"/>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30"/>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30"/>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30"/>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30"/>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30"/>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4" name="Google Shape;1664;p30"/>
          <p:cNvGrpSpPr/>
          <p:nvPr/>
        </p:nvGrpSpPr>
        <p:grpSpPr>
          <a:xfrm rot="2551818">
            <a:off x="8497848" y="4299221"/>
            <a:ext cx="422576" cy="422132"/>
            <a:chOff x="6582700" y="530525"/>
            <a:chExt cx="681261" cy="680545"/>
          </a:xfrm>
        </p:grpSpPr>
        <p:sp>
          <p:nvSpPr>
            <p:cNvPr id="1665" name="Google Shape;1665;p30"/>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30"/>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30"/>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30"/>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30"/>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30"/>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30"/>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30"/>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30"/>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30"/>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30"/>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6" name="Google Shape;1676;p30"/>
          <p:cNvGrpSpPr/>
          <p:nvPr/>
        </p:nvGrpSpPr>
        <p:grpSpPr>
          <a:xfrm rot="-8100000">
            <a:off x="270542" y="490510"/>
            <a:ext cx="422569" cy="422124"/>
            <a:chOff x="6582700" y="530525"/>
            <a:chExt cx="681261" cy="680545"/>
          </a:xfrm>
        </p:grpSpPr>
        <p:sp>
          <p:nvSpPr>
            <p:cNvPr id="1677" name="Google Shape;1677;p30"/>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30"/>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30"/>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30"/>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30"/>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30"/>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30"/>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30"/>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30"/>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30"/>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30"/>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8" name="Google Shape;1688;p30"/>
          <p:cNvGrpSpPr/>
          <p:nvPr/>
        </p:nvGrpSpPr>
        <p:grpSpPr>
          <a:xfrm rot="-9360502">
            <a:off x="782965" y="204904"/>
            <a:ext cx="326386" cy="326015"/>
            <a:chOff x="6582700" y="530525"/>
            <a:chExt cx="681261" cy="680545"/>
          </a:xfrm>
        </p:grpSpPr>
        <p:sp>
          <p:nvSpPr>
            <p:cNvPr id="1689" name="Google Shape;1689;p30"/>
            <p:cNvSpPr/>
            <p:nvPr/>
          </p:nvSpPr>
          <p:spPr>
            <a:xfrm>
              <a:off x="6582700" y="530525"/>
              <a:ext cx="681261" cy="680545"/>
            </a:xfrm>
            <a:custGeom>
              <a:avLst/>
              <a:gdLst/>
              <a:ahLst/>
              <a:cxnLst/>
              <a:rect l="l" t="t" r="r" b="b"/>
              <a:pathLst>
                <a:path w="14268" h="14253" extrusionOk="0">
                  <a:moveTo>
                    <a:pt x="2986" y="0"/>
                  </a:moveTo>
                  <a:cubicBezTo>
                    <a:pt x="2821" y="0"/>
                    <a:pt x="2663" y="42"/>
                    <a:pt x="2528" y="142"/>
                  </a:cubicBezTo>
                  <a:cubicBezTo>
                    <a:pt x="2073" y="477"/>
                    <a:pt x="2195" y="1177"/>
                    <a:pt x="2364" y="1716"/>
                  </a:cubicBezTo>
                  <a:cubicBezTo>
                    <a:pt x="2225" y="1500"/>
                    <a:pt x="1972" y="1395"/>
                    <a:pt x="1718" y="1395"/>
                  </a:cubicBezTo>
                  <a:cubicBezTo>
                    <a:pt x="1433" y="1395"/>
                    <a:pt x="1147" y="1526"/>
                    <a:pt x="1016" y="1781"/>
                  </a:cubicBezTo>
                  <a:cubicBezTo>
                    <a:pt x="850" y="2103"/>
                    <a:pt x="927" y="2499"/>
                    <a:pt x="1070" y="2832"/>
                  </a:cubicBezTo>
                  <a:cubicBezTo>
                    <a:pt x="1381" y="3562"/>
                    <a:pt x="1967" y="4137"/>
                    <a:pt x="2568" y="4656"/>
                  </a:cubicBezTo>
                  <a:cubicBezTo>
                    <a:pt x="2841" y="4890"/>
                    <a:pt x="3665" y="5601"/>
                    <a:pt x="4522" y="6120"/>
                  </a:cubicBezTo>
                  <a:cubicBezTo>
                    <a:pt x="3565" y="6422"/>
                    <a:pt x="2592" y="6921"/>
                    <a:pt x="2271" y="7086"/>
                  </a:cubicBezTo>
                  <a:cubicBezTo>
                    <a:pt x="1565" y="7447"/>
                    <a:pt x="861" y="7868"/>
                    <a:pt x="386" y="8505"/>
                  </a:cubicBezTo>
                  <a:cubicBezTo>
                    <a:pt x="169" y="8795"/>
                    <a:pt x="1" y="9161"/>
                    <a:pt x="86" y="9513"/>
                  </a:cubicBezTo>
                  <a:cubicBezTo>
                    <a:pt x="171" y="9862"/>
                    <a:pt x="536" y="10080"/>
                    <a:pt x="888" y="10080"/>
                  </a:cubicBezTo>
                  <a:cubicBezTo>
                    <a:pt x="1070" y="10080"/>
                    <a:pt x="1248" y="10022"/>
                    <a:pt x="1382" y="9894"/>
                  </a:cubicBezTo>
                  <a:lnTo>
                    <a:pt x="1382" y="9894"/>
                  </a:lnTo>
                  <a:cubicBezTo>
                    <a:pt x="1090" y="10378"/>
                    <a:pt x="806" y="11029"/>
                    <a:pt x="1170" y="11463"/>
                  </a:cubicBezTo>
                  <a:cubicBezTo>
                    <a:pt x="1335" y="11660"/>
                    <a:pt x="1586" y="11738"/>
                    <a:pt x="1847" y="11738"/>
                  </a:cubicBezTo>
                  <a:cubicBezTo>
                    <a:pt x="2020" y="11738"/>
                    <a:pt x="2198" y="11704"/>
                    <a:pt x="2359" y="11647"/>
                  </a:cubicBezTo>
                  <a:cubicBezTo>
                    <a:pt x="2941" y="11442"/>
                    <a:pt x="3416" y="11017"/>
                    <a:pt x="3855" y="10585"/>
                  </a:cubicBezTo>
                  <a:cubicBezTo>
                    <a:pt x="4416" y="10032"/>
                    <a:pt x="4948" y="9451"/>
                    <a:pt x="5449" y="8843"/>
                  </a:cubicBezTo>
                  <a:lnTo>
                    <a:pt x="5449" y="8843"/>
                  </a:lnTo>
                  <a:cubicBezTo>
                    <a:pt x="5199" y="9611"/>
                    <a:pt x="5043" y="10359"/>
                    <a:pt x="4983" y="10643"/>
                  </a:cubicBezTo>
                  <a:cubicBezTo>
                    <a:pt x="4820" y="11420"/>
                    <a:pt x="4704" y="12232"/>
                    <a:pt x="4900" y="13001"/>
                  </a:cubicBezTo>
                  <a:cubicBezTo>
                    <a:pt x="4990" y="13352"/>
                    <a:pt x="5168" y="13713"/>
                    <a:pt x="5496" y="13868"/>
                  </a:cubicBezTo>
                  <a:cubicBezTo>
                    <a:pt x="5586" y="13911"/>
                    <a:pt x="5682" y="13931"/>
                    <a:pt x="5779" y="13931"/>
                  </a:cubicBezTo>
                  <a:cubicBezTo>
                    <a:pt x="6207" y="13931"/>
                    <a:pt x="6643" y="13544"/>
                    <a:pt x="6607" y="13101"/>
                  </a:cubicBezTo>
                  <a:lnTo>
                    <a:pt x="6607" y="13101"/>
                  </a:lnTo>
                  <a:cubicBezTo>
                    <a:pt x="6798" y="13628"/>
                    <a:pt x="7123" y="14252"/>
                    <a:pt x="7679" y="14252"/>
                  </a:cubicBezTo>
                  <a:cubicBezTo>
                    <a:pt x="7684" y="14252"/>
                    <a:pt x="7688" y="14252"/>
                    <a:pt x="7693" y="14252"/>
                  </a:cubicBezTo>
                  <a:cubicBezTo>
                    <a:pt x="8121" y="14245"/>
                    <a:pt x="8442" y="13847"/>
                    <a:pt x="8584" y="13444"/>
                  </a:cubicBezTo>
                  <a:cubicBezTo>
                    <a:pt x="8791" y="12862"/>
                    <a:pt x="8758" y="12226"/>
                    <a:pt x="8699" y="11613"/>
                  </a:cubicBezTo>
                  <a:cubicBezTo>
                    <a:pt x="8584" y="10437"/>
                    <a:pt x="8378" y="9272"/>
                    <a:pt x="8080" y="8129"/>
                  </a:cubicBezTo>
                  <a:lnTo>
                    <a:pt x="8080" y="8129"/>
                  </a:lnTo>
                  <a:cubicBezTo>
                    <a:pt x="9199" y="8510"/>
                    <a:pt x="10345" y="8802"/>
                    <a:pt x="11510" y="9003"/>
                  </a:cubicBezTo>
                  <a:cubicBezTo>
                    <a:pt x="11866" y="9064"/>
                    <a:pt x="12231" y="9117"/>
                    <a:pt x="12591" y="9117"/>
                  </a:cubicBezTo>
                  <a:cubicBezTo>
                    <a:pt x="12845" y="9117"/>
                    <a:pt x="13098" y="9091"/>
                    <a:pt x="13343" y="9024"/>
                  </a:cubicBezTo>
                  <a:cubicBezTo>
                    <a:pt x="13755" y="8912"/>
                    <a:pt x="14178" y="8620"/>
                    <a:pt x="14216" y="8194"/>
                  </a:cubicBezTo>
                  <a:cubicBezTo>
                    <a:pt x="14267" y="7631"/>
                    <a:pt x="13663" y="7258"/>
                    <a:pt x="13148" y="7026"/>
                  </a:cubicBezTo>
                  <a:lnTo>
                    <a:pt x="13148" y="7026"/>
                  </a:lnTo>
                  <a:cubicBezTo>
                    <a:pt x="13181" y="7031"/>
                    <a:pt x="13214" y="7034"/>
                    <a:pt x="13246" y="7034"/>
                  </a:cubicBezTo>
                  <a:cubicBezTo>
                    <a:pt x="13745" y="7034"/>
                    <a:pt x="14179" y="6452"/>
                    <a:pt x="13996" y="5975"/>
                  </a:cubicBezTo>
                  <a:cubicBezTo>
                    <a:pt x="13864" y="5637"/>
                    <a:pt x="13518" y="5432"/>
                    <a:pt x="13174" y="5316"/>
                  </a:cubicBezTo>
                  <a:cubicBezTo>
                    <a:pt x="12779" y="5183"/>
                    <a:pt x="12366" y="5136"/>
                    <a:pt x="11948" y="5136"/>
                  </a:cubicBezTo>
                  <a:cubicBezTo>
                    <a:pt x="11570" y="5136"/>
                    <a:pt x="11189" y="5175"/>
                    <a:pt x="10816" y="5225"/>
                  </a:cubicBezTo>
                  <a:cubicBezTo>
                    <a:pt x="10534" y="5263"/>
                    <a:pt x="9800" y="5361"/>
                    <a:pt x="9032" y="5546"/>
                  </a:cubicBezTo>
                  <a:cubicBezTo>
                    <a:pt x="9616" y="5128"/>
                    <a:pt x="10179" y="4685"/>
                    <a:pt x="10721" y="4214"/>
                  </a:cubicBezTo>
                  <a:cubicBezTo>
                    <a:pt x="11186" y="3809"/>
                    <a:pt x="11647" y="3369"/>
                    <a:pt x="11896" y="2805"/>
                  </a:cubicBezTo>
                  <a:cubicBezTo>
                    <a:pt x="12069" y="2414"/>
                    <a:pt x="12109" y="1903"/>
                    <a:pt x="11805" y="1605"/>
                  </a:cubicBezTo>
                  <a:cubicBezTo>
                    <a:pt x="11648" y="1452"/>
                    <a:pt x="11452" y="1393"/>
                    <a:pt x="11240" y="1393"/>
                  </a:cubicBezTo>
                  <a:cubicBezTo>
                    <a:pt x="10905" y="1393"/>
                    <a:pt x="10533" y="1540"/>
                    <a:pt x="10224" y="1696"/>
                  </a:cubicBezTo>
                  <a:cubicBezTo>
                    <a:pt x="10628" y="1332"/>
                    <a:pt x="10462" y="544"/>
                    <a:pt x="9944" y="374"/>
                  </a:cubicBezTo>
                  <a:cubicBezTo>
                    <a:pt x="9859" y="346"/>
                    <a:pt x="9772" y="334"/>
                    <a:pt x="9684" y="334"/>
                  </a:cubicBezTo>
                  <a:cubicBezTo>
                    <a:pt x="9417" y="334"/>
                    <a:pt x="9146" y="449"/>
                    <a:pt x="8916" y="594"/>
                  </a:cubicBezTo>
                  <a:cubicBezTo>
                    <a:pt x="8244" y="1019"/>
                    <a:pt x="7770" y="1689"/>
                    <a:pt x="7355" y="2365"/>
                  </a:cubicBezTo>
                  <a:cubicBezTo>
                    <a:pt x="7184" y="2642"/>
                    <a:pt x="6701" y="3427"/>
                    <a:pt x="6333" y="4262"/>
                  </a:cubicBezTo>
                  <a:cubicBezTo>
                    <a:pt x="5924" y="3353"/>
                    <a:pt x="5456" y="2473"/>
                    <a:pt x="4930" y="1627"/>
                  </a:cubicBezTo>
                  <a:cubicBezTo>
                    <a:pt x="4606" y="1104"/>
                    <a:pt x="4244" y="580"/>
                    <a:pt x="3728" y="243"/>
                  </a:cubicBezTo>
                  <a:cubicBezTo>
                    <a:pt x="3510" y="101"/>
                    <a:pt x="3240" y="0"/>
                    <a:pt x="2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30"/>
            <p:cNvSpPr/>
            <p:nvPr/>
          </p:nvSpPr>
          <p:spPr>
            <a:xfrm>
              <a:off x="6719786" y="701703"/>
              <a:ext cx="150643" cy="137417"/>
            </a:xfrm>
            <a:custGeom>
              <a:avLst/>
              <a:gdLst/>
              <a:ahLst/>
              <a:cxnLst/>
              <a:rect l="l" t="t" r="r" b="b"/>
              <a:pathLst>
                <a:path w="3155" h="2878" extrusionOk="0">
                  <a:moveTo>
                    <a:pt x="148" y="0"/>
                  </a:moveTo>
                  <a:cubicBezTo>
                    <a:pt x="58" y="0"/>
                    <a:pt x="0" y="111"/>
                    <a:pt x="38" y="193"/>
                  </a:cubicBezTo>
                  <a:cubicBezTo>
                    <a:pt x="281" y="733"/>
                    <a:pt x="868" y="1175"/>
                    <a:pt x="1288" y="1579"/>
                  </a:cubicBezTo>
                  <a:cubicBezTo>
                    <a:pt x="1733" y="2007"/>
                    <a:pt x="2171" y="2537"/>
                    <a:pt x="2706" y="2848"/>
                  </a:cubicBezTo>
                  <a:cubicBezTo>
                    <a:pt x="2741" y="2869"/>
                    <a:pt x="2779" y="2878"/>
                    <a:pt x="2818" y="2878"/>
                  </a:cubicBezTo>
                  <a:cubicBezTo>
                    <a:pt x="2985" y="2878"/>
                    <a:pt x="3154" y="2705"/>
                    <a:pt x="3042" y="2538"/>
                  </a:cubicBezTo>
                  <a:cubicBezTo>
                    <a:pt x="2678" y="1996"/>
                    <a:pt x="2104" y="1573"/>
                    <a:pt x="1626" y="1135"/>
                  </a:cubicBezTo>
                  <a:cubicBezTo>
                    <a:pt x="1205" y="751"/>
                    <a:pt x="731" y="212"/>
                    <a:pt x="191" y="8"/>
                  </a:cubicBezTo>
                  <a:cubicBezTo>
                    <a:pt x="176" y="3"/>
                    <a:pt x="162" y="0"/>
                    <a:pt x="1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30"/>
            <p:cNvSpPr/>
            <p:nvPr/>
          </p:nvSpPr>
          <p:spPr>
            <a:xfrm>
              <a:off x="6783196" y="650517"/>
              <a:ext cx="108864" cy="162342"/>
            </a:xfrm>
            <a:custGeom>
              <a:avLst/>
              <a:gdLst/>
              <a:ahLst/>
              <a:cxnLst/>
              <a:rect l="l" t="t" r="r" b="b"/>
              <a:pathLst>
                <a:path w="2280" h="3400" extrusionOk="0">
                  <a:moveTo>
                    <a:pt x="171" y="1"/>
                  </a:moveTo>
                  <a:cubicBezTo>
                    <a:pt x="78" y="1"/>
                    <a:pt x="0" y="102"/>
                    <a:pt x="13" y="200"/>
                  </a:cubicBezTo>
                  <a:cubicBezTo>
                    <a:pt x="79" y="765"/>
                    <a:pt x="512" y="1316"/>
                    <a:pt x="795" y="1799"/>
                  </a:cubicBezTo>
                  <a:cubicBezTo>
                    <a:pt x="1087" y="2297"/>
                    <a:pt x="1357" y="2930"/>
                    <a:pt x="1778" y="3326"/>
                  </a:cubicBezTo>
                  <a:cubicBezTo>
                    <a:pt x="1832" y="3377"/>
                    <a:pt x="1901" y="3399"/>
                    <a:pt x="1969" y="3399"/>
                  </a:cubicBezTo>
                  <a:cubicBezTo>
                    <a:pt x="2127" y="3399"/>
                    <a:pt x="2280" y="3278"/>
                    <a:pt x="2227" y="3090"/>
                  </a:cubicBezTo>
                  <a:cubicBezTo>
                    <a:pt x="2064" y="2501"/>
                    <a:pt x="1615" y="1947"/>
                    <a:pt x="1294" y="1431"/>
                  </a:cubicBezTo>
                  <a:cubicBezTo>
                    <a:pt x="1002" y="963"/>
                    <a:pt x="719" y="346"/>
                    <a:pt x="254" y="28"/>
                  </a:cubicBezTo>
                  <a:cubicBezTo>
                    <a:pt x="226" y="9"/>
                    <a:pt x="198" y="1"/>
                    <a:pt x="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30"/>
            <p:cNvSpPr/>
            <p:nvPr/>
          </p:nvSpPr>
          <p:spPr>
            <a:xfrm>
              <a:off x="6685741" y="846477"/>
              <a:ext cx="168358" cy="91293"/>
            </a:xfrm>
            <a:custGeom>
              <a:avLst/>
              <a:gdLst/>
              <a:ahLst/>
              <a:cxnLst/>
              <a:rect l="l" t="t" r="r" b="b"/>
              <a:pathLst>
                <a:path w="3526" h="1912" extrusionOk="0">
                  <a:moveTo>
                    <a:pt x="3159" y="0"/>
                  </a:moveTo>
                  <a:cubicBezTo>
                    <a:pt x="3139" y="0"/>
                    <a:pt x="3117" y="3"/>
                    <a:pt x="3096" y="8"/>
                  </a:cubicBezTo>
                  <a:cubicBezTo>
                    <a:pt x="2585" y="141"/>
                    <a:pt x="2108" y="473"/>
                    <a:pt x="1642" y="718"/>
                  </a:cubicBezTo>
                  <a:cubicBezTo>
                    <a:pt x="1121" y="993"/>
                    <a:pt x="657" y="1327"/>
                    <a:pt x="153" y="1625"/>
                  </a:cubicBezTo>
                  <a:cubicBezTo>
                    <a:pt x="0" y="1715"/>
                    <a:pt x="83" y="1911"/>
                    <a:pt x="228" y="1911"/>
                  </a:cubicBezTo>
                  <a:cubicBezTo>
                    <a:pt x="249" y="1911"/>
                    <a:pt x="271" y="1907"/>
                    <a:pt x="294" y="1898"/>
                  </a:cubicBezTo>
                  <a:cubicBezTo>
                    <a:pt x="845" y="1683"/>
                    <a:pt x="1386" y="1518"/>
                    <a:pt x="1921" y="1255"/>
                  </a:cubicBezTo>
                  <a:cubicBezTo>
                    <a:pt x="2395" y="1022"/>
                    <a:pt x="2941" y="822"/>
                    <a:pt x="3341" y="474"/>
                  </a:cubicBezTo>
                  <a:cubicBezTo>
                    <a:pt x="3526" y="313"/>
                    <a:pt x="3385" y="0"/>
                    <a:pt x="3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30"/>
            <p:cNvSpPr/>
            <p:nvPr/>
          </p:nvSpPr>
          <p:spPr>
            <a:xfrm>
              <a:off x="6740270" y="878611"/>
              <a:ext cx="134027" cy="120133"/>
            </a:xfrm>
            <a:custGeom>
              <a:avLst/>
              <a:gdLst/>
              <a:ahLst/>
              <a:cxnLst/>
              <a:rect l="l" t="t" r="r" b="b"/>
              <a:pathLst>
                <a:path w="2807" h="2516" extrusionOk="0">
                  <a:moveTo>
                    <a:pt x="2380" y="0"/>
                  </a:moveTo>
                  <a:cubicBezTo>
                    <a:pt x="2317" y="0"/>
                    <a:pt x="2252" y="19"/>
                    <a:pt x="2197" y="63"/>
                  </a:cubicBezTo>
                  <a:cubicBezTo>
                    <a:pt x="1775" y="399"/>
                    <a:pt x="1413" y="832"/>
                    <a:pt x="1032" y="1214"/>
                  </a:cubicBezTo>
                  <a:cubicBezTo>
                    <a:pt x="674" y="1572"/>
                    <a:pt x="341" y="1916"/>
                    <a:pt x="57" y="2336"/>
                  </a:cubicBezTo>
                  <a:cubicBezTo>
                    <a:pt x="1" y="2418"/>
                    <a:pt x="77" y="2516"/>
                    <a:pt x="162" y="2516"/>
                  </a:cubicBezTo>
                  <a:cubicBezTo>
                    <a:pt x="179" y="2516"/>
                    <a:pt x="196" y="2512"/>
                    <a:pt x="213" y="2503"/>
                  </a:cubicBezTo>
                  <a:cubicBezTo>
                    <a:pt x="1113" y="2045"/>
                    <a:pt x="2030" y="1229"/>
                    <a:pt x="2643" y="429"/>
                  </a:cubicBezTo>
                  <a:cubicBezTo>
                    <a:pt x="2807" y="217"/>
                    <a:pt x="2596" y="0"/>
                    <a:pt x="2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30"/>
            <p:cNvSpPr/>
            <p:nvPr/>
          </p:nvSpPr>
          <p:spPr>
            <a:xfrm>
              <a:off x="6848086" y="902294"/>
              <a:ext cx="59971" cy="147301"/>
            </a:xfrm>
            <a:custGeom>
              <a:avLst/>
              <a:gdLst/>
              <a:ahLst/>
              <a:cxnLst/>
              <a:rect l="l" t="t" r="r" b="b"/>
              <a:pathLst>
                <a:path w="1256" h="3085" extrusionOk="0">
                  <a:moveTo>
                    <a:pt x="923" y="0"/>
                  </a:moveTo>
                  <a:cubicBezTo>
                    <a:pt x="864" y="0"/>
                    <a:pt x="804" y="23"/>
                    <a:pt x="756" y="78"/>
                  </a:cubicBezTo>
                  <a:cubicBezTo>
                    <a:pt x="425" y="453"/>
                    <a:pt x="398" y="974"/>
                    <a:pt x="299" y="1448"/>
                  </a:cubicBezTo>
                  <a:cubicBezTo>
                    <a:pt x="198" y="1930"/>
                    <a:pt x="0" y="2520"/>
                    <a:pt x="137" y="3006"/>
                  </a:cubicBezTo>
                  <a:cubicBezTo>
                    <a:pt x="150" y="3050"/>
                    <a:pt x="196" y="3085"/>
                    <a:pt x="241" y="3085"/>
                  </a:cubicBezTo>
                  <a:cubicBezTo>
                    <a:pt x="263" y="3085"/>
                    <a:pt x="284" y="3077"/>
                    <a:pt x="302" y="3057"/>
                  </a:cubicBezTo>
                  <a:cubicBezTo>
                    <a:pt x="604" y="2721"/>
                    <a:pt x="692" y="2223"/>
                    <a:pt x="803" y="1794"/>
                  </a:cubicBezTo>
                  <a:cubicBezTo>
                    <a:pt x="929" y="1312"/>
                    <a:pt x="1046" y="828"/>
                    <a:pt x="1198" y="353"/>
                  </a:cubicBezTo>
                  <a:cubicBezTo>
                    <a:pt x="1255" y="177"/>
                    <a:pt x="1088" y="0"/>
                    <a:pt x="9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30"/>
            <p:cNvSpPr/>
            <p:nvPr/>
          </p:nvSpPr>
          <p:spPr>
            <a:xfrm>
              <a:off x="6913119" y="902867"/>
              <a:ext cx="37625" cy="133550"/>
            </a:xfrm>
            <a:custGeom>
              <a:avLst/>
              <a:gdLst/>
              <a:ahLst/>
              <a:cxnLst/>
              <a:rect l="l" t="t" r="r" b="b"/>
              <a:pathLst>
                <a:path w="788" h="2797" extrusionOk="0">
                  <a:moveTo>
                    <a:pt x="291" y="1"/>
                  </a:moveTo>
                  <a:cubicBezTo>
                    <a:pt x="146" y="1"/>
                    <a:pt x="0" y="94"/>
                    <a:pt x="1" y="270"/>
                  </a:cubicBezTo>
                  <a:cubicBezTo>
                    <a:pt x="4" y="721"/>
                    <a:pt x="84" y="1179"/>
                    <a:pt x="142" y="1626"/>
                  </a:cubicBezTo>
                  <a:cubicBezTo>
                    <a:pt x="190" y="2003"/>
                    <a:pt x="205" y="2461"/>
                    <a:pt x="450" y="2765"/>
                  </a:cubicBezTo>
                  <a:cubicBezTo>
                    <a:pt x="467" y="2786"/>
                    <a:pt x="494" y="2796"/>
                    <a:pt x="522" y="2796"/>
                  </a:cubicBezTo>
                  <a:cubicBezTo>
                    <a:pt x="556" y="2796"/>
                    <a:pt x="590" y="2781"/>
                    <a:pt x="605" y="2751"/>
                  </a:cubicBezTo>
                  <a:cubicBezTo>
                    <a:pt x="787" y="2405"/>
                    <a:pt x="714" y="1955"/>
                    <a:pt x="690" y="1576"/>
                  </a:cubicBezTo>
                  <a:cubicBezTo>
                    <a:pt x="660" y="1127"/>
                    <a:pt x="651" y="661"/>
                    <a:pt x="567" y="218"/>
                  </a:cubicBezTo>
                  <a:cubicBezTo>
                    <a:pt x="540" y="71"/>
                    <a:pt x="416" y="1"/>
                    <a:pt x="2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30"/>
            <p:cNvSpPr/>
            <p:nvPr/>
          </p:nvSpPr>
          <p:spPr>
            <a:xfrm>
              <a:off x="6942676" y="863236"/>
              <a:ext cx="152362" cy="49992"/>
            </a:xfrm>
            <a:custGeom>
              <a:avLst/>
              <a:gdLst/>
              <a:ahLst/>
              <a:cxnLst/>
              <a:rect l="l" t="t" r="r" b="b"/>
              <a:pathLst>
                <a:path w="3191" h="1047" extrusionOk="0">
                  <a:moveTo>
                    <a:pt x="351" y="0"/>
                  </a:moveTo>
                  <a:cubicBezTo>
                    <a:pt x="89" y="0"/>
                    <a:pt x="0" y="363"/>
                    <a:pt x="272" y="474"/>
                  </a:cubicBezTo>
                  <a:cubicBezTo>
                    <a:pt x="774" y="678"/>
                    <a:pt x="1326" y="780"/>
                    <a:pt x="1855" y="890"/>
                  </a:cubicBezTo>
                  <a:cubicBezTo>
                    <a:pt x="2150" y="952"/>
                    <a:pt x="2488" y="1046"/>
                    <a:pt x="2806" y="1046"/>
                  </a:cubicBezTo>
                  <a:cubicBezTo>
                    <a:pt x="2929" y="1046"/>
                    <a:pt x="3050" y="1032"/>
                    <a:pt x="3163" y="996"/>
                  </a:cubicBezTo>
                  <a:cubicBezTo>
                    <a:pt x="3179" y="991"/>
                    <a:pt x="3190" y="970"/>
                    <a:pt x="3176" y="957"/>
                  </a:cubicBezTo>
                  <a:cubicBezTo>
                    <a:pt x="2866" y="675"/>
                    <a:pt x="2375" y="592"/>
                    <a:pt x="1982" y="473"/>
                  </a:cubicBezTo>
                  <a:cubicBezTo>
                    <a:pt x="1462" y="315"/>
                    <a:pt x="944" y="115"/>
                    <a:pt x="413" y="7"/>
                  </a:cubicBezTo>
                  <a:cubicBezTo>
                    <a:pt x="391" y="2"/>
                    <a:pt x="371"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30"/>
            <p:cNvSpPr/>
            <p:nvPr/>
          </p:nvSpPr>
          <p:spPr>
            <a:xfrm>
              <a:off x="6952178" y="819642"/>
              <a:ext cx="145200" cy="36718"/>
            </a:xfrm>
            <a:custGeom>
              <a:avLst/>
              <a:gdLst/>
              <a:ahLst/>
              <a:cxnLst/>
              <a:rect l="l" t="t" r="r" b="b"/>
              <a:pathLst>
                <a:path w="3041" h="769" extrusionOk="0">
                  <a:moveTo>
                    <a:pt x="2011" y="1"/>
                  </a:moveTo>
                  <a:cubicBezTo>
                    <a:pt x="1883" y="1"/>
                    <a:pt x="1753" y="5"/>
                    <a:pt x="1621" y="19"/>
                  </a:cubicBezTo>
                  <a:cubicBezTo>
                    <a:pt x="1191" y="64"/>
                    <a:pt x="718" y="116"/>
                    <a:pt x="310" y="258"/>
                  </a:cubicBezTo>
                  <a:cubicBezTo>
                    <a:pt x="1" y="367"/>
                    <a:pt x="82" y="769"/>
                    <a:pt x="388" y="769"/>
                  </a:cubicBezTo>
                  <a:cubicBezTo>
                    <a:pt x="400" y="769"/>
                    <a:pt x="411" y="768"/>
                    <a:pt x="423" y="767"/>
                  </a:cubicBezTo>
                  <a:cubicBezTo>
                    <a:pt x="1288" y="687"/>
                    <a:pt x="2107" y="345"/>
                    <a:pt x="2952" y="183"/>
                  </a:cubicBezTo>
                  <a:cubicBezTo>
                    <a:pt x="3040" y="166"/>
                    <a:pt x="3029" y="25"/>
                    <a:pt x="2938" y="25"/>
                  </a:cubicBezTo>
                  <a:cubicBezTo>
                    <a:pt x="2938" y="25"/>
                    <a:pt x="2938" y="25"/>
                    <a:pt x="2937" y="25"/>
                  </a:cubicBezTo>
                  <a:cubicBezTo>
                    <a:pt x="2920" y="25"/>
                    <a:pt x="2902" y="25"/>
                    <a:pt x="2885" y="25"/>
                  </a:cubicBezTo>
                  <a:cubicBezTo>
                    <a:pt x="2590" y="25"/>
                    <a:pt x="2303" y="1"/>
                    <a:pt x="20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30"/>
            <p:cNvSpPr/>
            <p:nvPr/>
          </p:nvSpPr>
          <p:spPr>
            <a:xfrm>
              <a:off x="6899416" y="649371"/>
              <a:ext cx="74868" cy="139232"/>
            </a:xfrm>
            <a:custGeom>
              <a:avLst/>
              <a:gdLst/>
              <a:ahLst/>
              <a:cxnLst/>
              <a:rect l="l" t="t" r="r" b="b"/>
              <a:pathLst>
                <a:path w="1568" h="2916" extrusionOk="0">
                  <a:moveTo>
                    <a:pt x="1520" y="1"/>
                  </a:moveTo>
                  <a:cubicBezTo>
                    <a:pt x="1510" y="1"/>
                    <a:pt x="1500" y="4"/>
                    <a:pt x="1493" y="12"/>
                  </a:cubicBezTo>
                  <a:cubicBezTo>
                    <a:pt x="1145" y="368"/>
                    <a:pt x="895" y="777"/>
                    <a:pt x="661" y="1215"/>
                  </a:cubicBezTo>
                  <a:cubicBezTo>
                    <a:pt x="431" y="1646"/>
                    <a:pt x="137" y="2124"/>
                    <a:pt x="38" y="2606"/>
                  </a:cubicBezTo>
                  <a:cubicBezTo>
                    <a:pt x="1" y="2790"/>
                    <a:pt x="132" y="2916"/>
                    <a:pt x="274" y="2916"/>
                  </a:cubicBezTo>
                  <a:cubicBezTo>
                    <a:pt x="348" y="2916"/>
                    <a:pt x="425" y="2882"/>
                    <a:pt x="484" y="2807"/>
                  </a:cubicBezTo>
                  <a:cubicBezTo>
                    <a:pt x="786" y="2419"/>
                    <a:pt x="961" y="1885"/>
                    <a:pt x="1148" y="1435"/>
                  </a:cubicBezTo>
                  <a:cubicBezTo>
                    <a:pt x="1336" y="984"/>
                    <a:pt x="1498" y="532"/>
                    <a:pt x="1564" y="44"/>
                  </a:cubicBezTo>
                  <a:cubicBezTo>
                    <a:pt x="1568" y="19"/>
                    <a:pt x="1544" y="1"/>
                    <a:pt x="15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30"/>
            <p:cNvSpPr/>
            <p:nvPr/>
          </p:nvSpPr>
          <p:spPr>
            <a:xfrm>
              <a:off x="6932219" y="702610"/>
              <a:ext cx="123427" cy="97214"/>
            </a:xfrm>
            <a:custGeom>
              <a:avLst/>
              <a:gdLst/>
              <a:ahLst/>
              <a:cxnLst/>
              <a:rect l="l" t="t" r="r" b="b"/>
              <a:pathLst>
                <a:path w="2585" h="2036" extrusionOk="0">
                  <a:moveTo>
                    <a:pt x="2521" y="0"/>
                  </a:moveTo>
                  <a:cubicBezTo>
                    <a:pt x="2134" y="0"/>
                    <a:pt x="1789" y="282"/>
                    <a:pt x="1496" y="514"/>
                  </a:cubicBezTo>
                  <a:cubicBezTo>
                    <a:pt x="1063" y="856"/>
                    <a:pt x="533" y="1187"/>
                    <a:pt x="171" y="1596"/>
                  </a:cubicBezTo>
                  <a:cubicBezTo>
                    <a:pt x="0" y="1789"/>
                    <a:pt x="137" y="2036"/>
                    <a:pt x="353" y="2036"/>
                  </a:cubicBezTo>
                  <a:cubicBezTo>
                    <a:pt x="388" y="2036"/>
                    <a:pt x="426" y="2029"/>
                    <a:pt x="465" y="2014"/>
                  </a:cubicBezTo>
                  <a:cubicBezTo>
                    <a:pt x="951" y="1830"/>
                    <a:pt x="1326" y="1361"/>
                    <a:pt x="1693" y="1007"/>
                  </a:cubicBezTo>
                  <a:cubicBezTo>
                    <a:pt x="2001" y="712"/>
                    <a:pt x="2416" y="416"/>
                    <a:pt x="2583" y="16"/>
                  </a:cubicBezTo>
                  <a:cubicBezTo>
                    <a:pt x="2585" y="9"/>
                    <a:pt x="2580" y="2"/>
                    <a:pt x="2573" y="2"/>
                  </a:cubicBezTo>
                  <a:cubicBezTo>
                    <a:pt x="2555" y="1"/>
                    <a:pt x="2538" y="0"/>
                    <a:pt x="25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00" name="Google Shape;1700;p30"/>
          <p:cNvSpPr/>
          <p:nvPr/>
        </p:nvSpPr>
        <p:spPr>
          <a:xfrm>
            <a:off x="0" y="4530615"/>
            <a:ext cx="2065322" cy="597909"/>
          </a:xfrm>
          <a:custGeom>
            <a:avLst/>
            <a:gdLst/>
            <a:ahLst/>
            <a:cxnLst/>
            <a:rect l="l" t="t" r="r" b="b"/>
            <a:pathLst>
              <a:path w="88356" h="25579" extrusionOk="0">
                <a:moveTo>
                  <a:pt x="59317" y="0"/>
                </a:moveTo>
                <a:cubicBezTo>
                  <a:pt x="56607" y="0"/>
                  <a:pt x="53889" y="881"/>
                  <a:pt x="51578" y="2330"/>
                </a:cubicBezTo>
                <a:cubicBezTo>
                  <a:pt x="45344" y="6208"/>
                  <a:pt x="41373" y="14127"/>
                  <a:pt x="34124" y="15258"/>
                </a:cubicBezTo>
                <a:cubicBezTo>
                  <a:pt x="33531" y="15352"/>
                  <a:pt x="32943" y="15394"/>
                  <a:pt x="32359" y="15394"/>
                </a:cubicBezTo>
                <a:cubicBezTo>
                  <a:pt x="26719" y="15394"/>
                  <a:pt x="21483" y="11404"/>
                  <a:pt x="15793" y="10295"/>
                </a:cubicBezTo>
                <a:cubicBezTo>
                  <a:pt x="14829" y="10109"/>
                  <a:pt x="13856" y="10020"/>
                  <a:pt x="12885" y="10020"/>
                </a:cubicBezTo>
                <a:cubicBezTo>
                  <a:pt x="8553" y="10020"/>
                  <a:pt x="4265" y="11796"/>
                  <a:pt x="1040" y="14681"/>
                </a:cubicBezTo>
                <a:cubicBezTo>
                  <a:pt x="694" y="14981"/>
                  <a:pt x="347" y="15328"/>
                  <a:pt x="1" y="15697"/>
                </a:cubicBezTo>
                <a:lnTo>
                  <a:pt x="1" y="25578"/>
                </a:lnTo>
                <a:lnTo>
                  <a:pt x="88356" y="25578"/>
                </a:lnTo>
                <a:cubicBezTo>
                  <a:pt x="87894" y="24378"/>
                  <a:pt x="87109" y="23270"/>
                  <a:pt x="86139" y="22439"/>
                </a:cubicBezTo>
                <a:cubicBezTo>
                  <a:pt x="83969" y="20569"/>
                  <a:pt x="81152" y="19737"/>
                  <a:pt x="78474" y="18745"/>
                </a:cubicBezTo>
                <a:cubicBezTo>
                  <a:pt x="75819" y="17729"/>
                  <a:pt x="73072" y="16367"/>
                  <a:pt x="71641" y="13896"/>
                </a:cubicBezTo>
                <a:cubicBezTo>
                  <a:pt x="70301" y="11565"/>
                  <a:pt x="70371" y="8656"/>
                  <a:pt x="69309" y="6162"/>
                </a:cubicBezTo>
                <a:cubicBezTo>
                  <a:pt x="67970" y="2999"/>
                  <a:pt x="64807" y="760"/>
                  <a:pt x="61413" y="183"/>
                </a:cubicBezTo>
                <a:cubicBezTo>
                  <a:pt x="60720" y="59"/>
                  <a:pt x="60019" y="0"/>
                  <a:pt x="59317" y="0"/>
                </a:cubicBezTo>
                <a:close/>
              </a:path>
            </a:pathLst>
          </a:custGeom>
          <a:solidFill>
            <a:srgbClr val="EEF9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BEE0FB"/>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85800" y="445025"/>
            <a:ext cx="77724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4"/>
              </a:buClr>
              <a:buSzPts val="3200"/>
              <a:buFont typeface="Fredoka One"/>
              <a:buNone/>
              <a:defRPr sz="3200">
                <a:solidFill>
                  <a:schemeClr val="accent4"/>
                </a:solidFill>
                <a:latin typeface="Fredoka One"/>
                <a:ea typeface="Fredoka One"/>
                <a:cs typeface="Fredoka One"/>
                <a:sym typeface="Fredoka One"/>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685800" y="1152475"/>
            <a:ext cx="7772400" cy="3464700"/>
          </a:xfrm>
          <a:prstGeom prst="rect">
            <a:avLst/>
          </a:prstGeom>
          <a:noFill/>
          <a:ln>
            <a:noFill/>
          </a:ln>
        </p:spPr>
        <p:txBody>
          <a:bodyPr spcFirstLastPara="1" wrap="square" lIns="91425" tIns="91425" rIns="91425" bIns="91425" anchor="t" anchorCtr="0">
            <a:noAutofit/>
          </a:bodyPr>
          <a:lstStyle>
            <a:lvl1pPr marL="457200" lvl="0" indent="-330200" rtl="0">
              <a:lnSpc>
                <a:spcPct val="115000"/>
              </a:lnSpc>
              <a:spcBef>
                <a:spcPts val="0"/>
              </a:spcBef>
              <a:spcAft>
                <a:spcPts val="0"/>
              </a:spcAft>
              <a:buClr>
                <a:schemeClr val="dk1"/>
              </a:buClr>
              <a:buSzPts val="1600"/>
              <a:buFont typeface="Poppins"/>
              <a:buChar char="●"/>
              <a:defRPr sz="1600">
                <a:solidFill>
                  <a:schemeClr val="dk1"/>
                </a:solidFill>
                <a:latin typeface="Poppins"/>
                <a:ea typeface="Poppins"/>
                <a:cs typeface="Poppins"/>
                <a:sym typeface="Poppins"/>
              </a:defRPr>
            </a:lvl1pPr>
            <a:lvl2pPr marL="914400" lvl="1"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2pPr>
            <a:lvl3pPr marL="1371600" lvl="2"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3pPr>
            <a:lvl4pPr marL="1828800" lvl="3"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4pPr>
            <a:lvl5pPr marL="2286000" lvl="4"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5pPr>
            <a:lvl6pPr marL="2743200" lvl="5"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6pPr>
            <a:lvl7pPr marL="3200400" lvl="6"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7pPr>
            <a:lvl8pPr marL="3657600" lvl="7"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8pPr>
            <a:lvl9pPr marL="4114800" lvl="8" indent="-317500" rtl="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3" r:id="rId3"/>
    <p:sldLayoutId id="2147483688" r:id="rId4"/>
    <p:sldLayoutId id="2147483654" r:id="rId5"/>
    <p:sldLayoutId id="2147483659" r:id="rId6"/>
    <p:sldLayoutId id="2147483689" r:id="rId7"/>
    <p:sldLayoutId id="2147483687" r:id="rId8"/>
    <p:sldLayoutId id="2147483676" r:id="rId9"/>
    <p:sldLayoutId id="2147483680" r:id="rId10"/>
    <p:sldLayoutId id="2147483682" r:id="rId11"/>
    <p:sldLayoutId id="214748368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17"/>
        <p:cNvGrpSpPr/>
        <p:nvPr/>
      </p:nvGrpSpPr>
      <p:grpSpPr>
        <a:xfrm>
          <a:off x="0" y="0"/>
          <a:ext cx="0" cy="0"/>
          <a:chOff x="0" y="0"/>
          <a:chExt cx="0" cy="0"/>
        </a:xfrm>
      </p:grpSpPr>
      <p:grpSp>
        <p:nvGrpSpPr>
          <p:cNvPr id="2819" name="Google Shape;2819;p50"/>
          <p:cNvGrpSpPr/>
          <p:nvPr/>
        </p:nvGrpSpPr>
        <p:grpSpPr>
          <a:xfrm>
            <a:off x="423840" y="-184919"/>
            <a:ext cx="523928" cy="1782393"/>
            <a:chOff x="7692527" y="-6"/>
            <a:chExt cx="523928" cy="1782393"/>
          </a:xfrm>
        </p:grpSpPr>
        <p:sp>
          <p:nvSpPr>
            <p:cNvPr id="2820" name="Google Shape;2820;p50"/>
            <p:cNvSpPr/>
            <p:nvPr/>
          </p:nvSpPr>
          <p:spPr>
            <a:xfrm>
              <a:off x="7946850" y="-6"/>
              <a:ext cx="15299" cy="999451"/>
            </a:xfrm>
            <a:custGeom>
              <a:avLst/>
              <a:gdLst/>
              <a:ahLst/>
              <a:cxnLst/>
              <a:rect l="l" t="t" r="r" b="b"/>
              <a:pathLst>
                <a:path w="575" h="17627" extrusionOk="0">
                  <a:moveTo>
                    <a:pt x="0" y="0"/>
                  </a:moveTo>
                  <a:lnTo>
                    <a:pt x="0" y="17627"/>
                  </a:lnTo>
                  <a:lnTo>
                    <a:pt x="574" y="17627"/>
                  </a:lnTo>
                  <a:lnTo>
                    <a:pt x="574" y="0"/>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1" name="Google Shape;2821;p50"/>
            <p:cNvSpPr/>
            <p:nvPr/>
          </p:nvSpPr>
          <p:spPr>
            <a:xfrm>
              <a:off x="7692527" y="1132924"/>
              <a:ext cx="523928" cy="568310"/>
            </a:xfrm>
            <a:custGeom>
              <a:avLst/>
              <a:gdLst/>
              <a:ahLst/>
              <a:cxnLst/>
              <a:rect l="l" t="t" r="r" b="b"/>
              <a:pathLst>
                <a:path w="19691" h="21359" extrusionOk="0">
                  <a:moveTo>
                    <a:pt x="4025" y="1"/>
                  </a:moveTo>
                  <a:cubicBezTo>
                    <a:pt x="4025" y="1"/>
                    <a:pt x="0" y="2028"/>
                    <a:pt x="0" y="10680"/>
                  </a:cubicBezTo>
                  <a:cubicBezTo>
                    <a:pt x="0" y="19332"/>
                    <a:pt x="4025" y="21359"/>
                    <a:pt x="4025" y="21359"/>
                  </a:cubicBezTo>
                  <a:lnTo>
                    <a:pt x="15666" y="21359"/>
                  </a:lnTo>
                  <a:cubicBezTo>
                    <a:pt x="15666" y="21359"/>
                    <a:pt x="19690" y="19332"/>
                    <a:pt x="19690" y="10680"/>
                  </a:cubicBezTo>
                  <a:cubicBezTo>
                    <a:pt x="19690" y="2028"/>
                    <a:pt x="15666" y="1"/>
                    <a:pt x="15666"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2" name="Google Shape;2822;p50"/>
            <p:cNvSpPr/>
            <p:nvPr/>
          </p:nvSpPr>
          <p:spPr>
            <a:xfrm>
              <a:off x="7846957" y="978787"/>
              <a:ext cx="212009" cy="117605"/>
            </a:xfrm>
            <a:custGeom>
              <a:avLst/>
              <a:gdLst/>
              <a:ahLst/>
              <a:cxnLst/>
              <a:rect l="l" t="t" r="r" b="b"/>
              <a:pathLst>
                <a:path w="7968" h="4420" extrusionOk="0">
                  <a:moveTo>
                    <a:pt x="3987" y="1"/>
                  </a:moveTo>
                  <a:cubicBezTo>
                    <a:pt x="1791" y="1"/>
                    <a:pt x="5" y="1786"/>
                    <a:pt x="5" y="3982"/>
                  </a:cubicBezTo>
                  <a:cubicBezTo>
                    <a:pt x="0" y="4222"/>
                    <a:pt x="195" y="4419"/>
                    <a:pt x="435" y="4419"/>
                  </a:cubicBezTo>
                  <a:cubicBezTo>
                    <a:pt x="676" y="4419"/>
                    <a:pt x="870" y="4222"/>
                    <a:pt x="866" y="3982"/>
                  </a:cubicBezTo>
                  <a:cubicBezTo>
                    <a:pt x="866" y="2261"/>
                    <a:pt x="2265" y="861"/>
                    <a:pt x="3987" y="861"/>
                  </a:cubicBezTo>
                  <a:cubicBezTo>
                    <a:pt x="5707" y="861"/>
                    <a:pt x="7107" y="2261"/>
                    <a:pt x="7107" y="3982"/>
                  </a:cubicBezTo>
                  <a:cubicBezTo>
                    <a:pt x="7107" y="4220"/>
                    <a:pt x="7299" y="4412"/>
                    <a:pt x="7537" y="4412"/>
                  </a:cubicBezTo>
                  <a:cubicBezTo>
                    <a:pt x="7775" y="4412"/>
                    <a:pt x="7967" y="4218"/>
                    <a:pt x="7967" y="3982"/>
                  </a:cubicBezTo>
                  <a:cubicBezTo>
                    <a:pt x="7967" y="1786"/>
                    <a:pt x="6182" y="1"/>
                    <a:pt x="3987" y="1"/>
                  </a:cubicBezTo>
                  <a:close/>
                </a:path>
              </a:pathLst>
            </a:custGeom>
            <a:solidFill>
              <a:srgbClr val="FFCE3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50"/>
            <p:cNvSpPr/>
            <p:nvPr/>
          </p:nvSpPr>
          <p:spPr>
            <a:xfrm>
              <a:off x="7799090" y="1701207"/>
              <a:ext cx="310270" cy="81179"/>
            </a:xfrm>
            <a:custGeom>
              <a:avLst/>
              <a:gdLst/>
              <a:ahLst/>
              <a:cxnLst/>
              <a:rect l="l" t="t" r="r" b="b"/>
              <a:pathLst>
                <a:path w="11661" h="3051" extrusionOk="0">
                  <a:moveTo>
                    <a:pt x="20" y="1"/>
                  </a:moveTo>
                  <a:lnTo>
                    <a:pt x="9" y="1120"/>
                  </a:lnTo>
                  <a:cubicBezTo>
                    <a:pt x="0" y="2183"/>
                    <a:pt x="858" y="3051"/>
                    <a:pt x="1921" y="3051"/>
                  </a:cubicBezTo>
                  <a:cubicBezTo>
                    <a:pt x="1922" y="3051"/>
                    <a:pt x="1922" y="3051"/>
                    <a:pt x="1923" y="3051"/>
                  </a:cubicBezTo>
                  <a:lnTo>
                    <a:pt x="9747" y="3051"/>
                  </a:lnTo>
                  <a:cubicBezTo>
                    <a:pt x="10804" y="3051"/>
                    <a:pt x="11661" y="2195"/>
                    <a:pt x="11661" y="1137"/>
                  </a:cubicBezTo>
                  <a:lnTo>
                    <a:pt x="11661" y="1"/>
                  </a:ln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4" name="Google Shape;2824;p50"/>
            <p:cNvSpPr/>
            <p:nvPr/>
          </p:nvSpPr>
          <p:spPr>
            <a:xfrm>
              <a:off x="7799064" y="1067017"/>
              <a:ext cx="310297" cy="65933"/>
            </a:xfrm>
            <a:custGeom>
              <a:avLst/>
              <a:gdLst/>
              <a:ahLst/>
              <a:cxnLst/>
              <a:rect l="l" t="t" r="r" b="b"/>
              <a:pathLst>
                <a:path w="11662" h="2478" extrusionOk="0">
                  <a:moveTo>
                    <a:pt x="1924" y="1"/>
                  </a:moveTo>
                  <a:cubicBezTo>
                    <a:pt x="860" y="1"/>
                    <a:pt x="0" y="869"/>
                    <a:pt x="10" y="1932"/>
                  </a:cubicBezTo>
                  <a:lnTo>
                    <a:pt x="21" y="2478"/>
                  </a:lnTo>
                  <a:lnTo>
                    <a:pt x="11662" y="2478"/>
                  </a:lnTo>
                  <a:lnTo>
                    <a:pt x="11662" y="1914"/>
                  </a:lnTo>
                  <a:cubicBezTo>
                    <a:pt x="11662" y="858"/>
                    <a:pt x="10805" y="1"/>
                    <a:pt x="9748" y="1"/>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5" name="Google Shape;2825;p50"/>
            <p:cNvSpPr/>
            <p:nvPr/>
          </p:nvSpPr>
          <p:spPr>
            <a:xfrm>
              <a:off x="7728447" y="1612631"/>
              <a:ext cx="451396" cy="43397"/>
            </a:xfrm>
            <a:custGeom>
              <a:avLst/>
              <a:gdLst/>
              <a:ahLst/>
              <a:cxnLst/>
              <a:rect l="l" t="t" r="r" b="b"/>
              <a:pathLst>
                <a:path w="16965" h="1631" extrusionOk="0">
                  <a:moveTo>
                    <a:pt x="1" y="0"/>
                  </a:moveTo>
                  <a:lnTo>
                    <a:pt x="1" y="0"/>
                  </a:lnTo>
                  <a:cubicBezTo>
                    <a:pt x="57" y="123"/>
                    <a:pt x="113" y="241"/>
                    <a:pt x="169" y="355"/>
                  </a:cubicBezTo>
                  <a:cubicBezTo>
                    <a:pt x="2782" y="1204"/>
                    <a:pt x="5731" y="1631"/>
                    <a:pt x="8653" y="1631"/>
                  </a:cubicBezTo>
                  <a:cubicBezTo>
                    <a:pt x="11507" y="1631"/>
                    <a:pt x="14333" y="1223"/>
                    <a:pt x="16791" y="414"/>
                  </a:cubicBezTo>
                  <a:cubicBezTo>
                    <a:pt x="16850" y="298"/>
                    <a:pt x="16908" y="179"/>
                    <a:pt x="16965" y="54"/>
                  </a:cubicBezTo>
                  <a:lnTo>
                    <a:pt x="16965" y="54"/>
                  </a:lnTo>
                  <a:cubicBezTo>
                    <a:pt x="14474" y="916"/>
                    <a:pt x="11577" y="1347"/>
                    <a:pt x="8650" y="1347"/>
                  </a:cubicBezTo>
                  <a:cubicBezTo>
                    <a:pt x="5665" y="1347"/>
                    <a:pt x="2648" y="898"/>
                    <a:pt x="1" y="0"/>
                  </a:cubicBezTo>
                  <a:close/>
                </a:path>
              </a:pathLst>
            </a:custGeom>
            <a:solidFill>
              <a:srgbClr val="FF717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6" name="Google Shape;2826;p50"/>
            <p:cNvSpPr/>
            <p:nvPr/>
          </p:nvSpPr>
          <p:spPr>
            <a:xfrm>
              <a:off x="7809308" y="1272321"/>
              <a:ext cx="290368" cy="290368"/>
            </a:xfrm>
            <a:custGeom>
              <a:avLst/>
              <a:gdLst/>
              <a:ahLst/>
              <a:cxnLst/>
              <a:rect l="l" t="t" r="r" b="b"/>
              <a:pathLst>
                <a:path w="10913" h="10913" extrusionOk="0">
                  <a:moveTo>
                    <a:pt x="5457" y="0"/>
                  </a:moveTo>
                  <a:cubicBezTo>
                    <a:pt x="2443" y="0"/>
                    <a:pt x="0" y="2443"/>
                    <a:pt x="0" y="5457"/>
                  </a:cubicBezTo>
                  <a:cubicBezTo>
                    <a:pt x="0" y="6903"/>
                    <a:pt x="574" y="8291"/>
                    <a:pt x="1598" y="9315"/>
                  </a:cubicBezTo>
                  <a:cubicBezTo>
                    <a:pt x="2621" y="10338"/>
                    <a:pt x="4009" y="10913"/>
                    <a:pt x="5457" y="10913"/>
                  </a:cubicBezTo>
                  <a:cubicBezTo>
                    <a:pt x="6903" y="10913"/>
                    <a:pt x="8291" y="10338"/>
                    <a:pt x="9314" y="9315"/>
                  </a:cubicBezTo>
                  <a:cubicBezTo>
                    <a:pt x="10338" y="8291"/>
                    <a:pt x="10913" y="6903"/>
                    <a:pt x="10913" y="5457"/>
                  </a:cubicBezTo>
                  <a:cubicBezTo>
                    <a:pt x="10913" y="4009"/>
                    <a:pt x="10338" y="2621"/>
                    <a:pt x="9314" y="1598"/>
                  </a:cubicBezTo>
                  <a:cubicBezTo>
                    <a:pt x="8291" y="575"/>
                    <a:pt x="6903" y="0"/>
                    <a:pt x="5457"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7" name="Google Shape;2827;p50"/>
            <p:cNvSpPr/>
            <p:nvPr/>
          </p:nvSpPr>
          <p:spPr>
            <a:xfrm>
              <a:off x="7729432" y="1204232"/>
              <a:ext cx="487024" cy="497001"/>
            </a:xfrm>
            <a:custGeom>
              <a:avLst/>
              <a:gdLst/>
              <a:ahLst/>
              <a:cxnLst/>
              <a:rect l="l" t="t" r="r" b="b"/>
              <a:pathLst>
                <a:path w="18304" h="18679" extrusionOk="0">
                  <a:moveTo>
                    <a:pt x="16632" y="0"/>
                  </a:moveTo>
                  <a:cubicBezTo>
                    <a:pt x="15111" y="5066"/>
                    <a:pt x="10856" y="15545"/>
                    <a:pt x="1690" y="15545"/>
                  </a:cubicBezTo>
                  <a:cubicBezTo>
                    <a:pt x="1145" y="15545"/>
                    <a:pt x="582" y="15508"/>
                    <a:pt x="1" y="15430"/>
                  </a:cubicBezTo>
                  <a:lnTo>
                    <a:pt x="1" y="15430"/>
                  </a:lnTo>
                  <a:cubicBezTo>
                    <a:pt x="1164" y="17933"/>
                    <a:pt x="2638" y="18679"/>
                    <a:pt x="2638" y="18679"/>
                  </a:cubicBezTo>
                  <a:lnTo>
                    <a:pt x="14279" y="18679"/>
                  </a:lnTo>
                  <a:cubicBezTo>
                    <a:pt x="14279" y="18679"/>
                    <a:pt x="18303" y="16652"/>
                    <a:pt x="18303" y="8000"/>
                  </a:cubicBezTo>
                  <a:cubicBezTo>
                    <a:pt x="18303" y="4164"/>
                    <a:pt x="17513" y="1633"/>
                    <a:pt x="16632" y="0"/>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8" name="Google Shape;2828;p50"/>
            <p:cNvSpPr/>
            <p:nvPr/>
          </p:nvSpPr>
          <p:spPr>
            <a:xfrm>
              <a:off x="7762957" y="1159026"/>
              <a:ext cx="383973" cy="31397"/>
            </a:xfrm>
            <a:custGeom>
              <a:avLst/>
              <a:gdLst/>
              <a:ahLst/>
              <a:cxnLst/>
              <a:rect l="l" t="t" r="r" b="b"/>
              <a:pathLst>
                <a:path w="14431" h="1180" extrusionOk="0">
                  <a:moveTo>
                    <a:pt x="210" y="0"/>
                  </a:moveTo>
                  <a:cubicBezTo>
                    <a:pt x="141" y="75"/>
                    <a:pt x="72" y="155"/>
                    <a:pt x="1" y="242"/>
                  </a:cubicBezTo>
                  <a:cubicBezTo>
                    <a:pt x="2320" y="866"/>
                    <a:pt x="4847" y="1179"/>
                    <a:pt x="7356" y="1179"/>
                  </a:cubicBezTo>
                  <a:cubicBezTo>
                    <a:pt x="9806" y="1179"/>
                    <a:pt x="12236" y="879"/>
                    <a:pt x="14430" y="282"/>
                  </a:cubicBezTo>
                  <a:cubicBezTo>
                    <a:pt x="14361" y="197"/>
                    <a:pt x="14292" y="118"/>
                    <a:pt x="14225" y="42"/>
                  </a:cubicBezTo>
                  <a:cubicBezTo>
                    <a:pt x="12087" y="610"/>
                    <a:pt x="9729" y="894"/>
                    <a:pt x="7353" y="894"/>
                  </a:cubicBezTo>
                  <a:cubicBezTo>
                    <a:pt x="4920" y="894"/>
                    <a:pt x="2467" y="597"/>
                    <a:pt x="21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9" name="Google Shape;2829;p50"/>
            <p:cNvSpPr/>
            <p:nvPr/>
          </p:nvSpPr>
          <p:spPr>
            <a:xfrm>
              <a:off x="7718948" y="1237731"/>
              <a:ext cx="471485" cy="45818"/>
            </a:xfrm>
            <a:custGeom>
              <a:avLst/>
              <a:gdLst/>
              <a:ahLst/>
              <a:cxnLst/>
              <a:rect l="l" t="t" r="r" b="b"/>
              <a:pathLst>
                <a:path w="17720" h="1722" extrusionOk="0">
                  <a:moveTo>
                    <a:pt x="100" y="0"/>
                  </a:moveTo>
                  <a:cubicBezTo>
                    <a:pt x="66" y="86"/>
                    <a:pt x="33" y="177"/>
                    <a:pt x="1" y="268"/>
                  </a:cubicBezTo>
                  <a:cubicBezTo>
                    <a:pt x="2741" y="1235"/>
                    <a:pt x="5890" y="1721"/>
                    <a:pt x="9011" y="1721"/>
                  </a:cubicBezTo>
                  <a:cubicBezTo>
                    <a:pt x="12088" y="1721"/>
                    <a:pt x="15132" y="1249"/>
                    <a:pt x="17719" y="308"/>
                  </a:cubicBezTo>
                  <a:cubicBezTo>
                    <a:pt x="17687" y="217"/>
                    <a:pt x="17653" y="127"/>
                    <a:pt x="17619" y="40"/>
                  </a:cubicBezTo>
                  <a:cubicBezTo>
                    <a:pt x="15064" y="972"/>
                    <a:pt x="12054" y="1437"/>
                    <a:pt x="9012" y="1437"/>
                  </a:cubicBezTo>
                  <a:cubicBezTo>
                    <a:pt x="5927" y="1437"/>
                    <a:pt x="2809" y="958"/>
                    <a:pt x="10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0" name="Google Shape;2830;p50"/>
            <p:cNvSpPr/>
            <p:nvPr/>
          </p:nvSpPr>
          <p:spPr>
            <a:xfrm>
              <a:off x="7698328" y="1322449"/>
              <a:ext cx="512407" cy="54226"/>
            </a:xfrm>
            <a:custGeom>
              <a:avLst/>
              <a:gdLst/>
              <a:ahLst/>
              <a:cxnLst/>
              <a:rect l="l" t="t" r="r" b="b"/>
              <a:pathLst>
                <a:path w="19258" h="2038" extrusionOk="0">
                  <a:moveTo>
                    <a:pt x="41" y="1"/>
                  </a:moveTo>
                  <a:cubicBezTo>
                    <a:pt x="28" y="96"/>
                    <a:pt x="14" y="195"/>
                    <a:pt x="1" y="293"/>
                  </a:cubicBezTo>
                  <a:cubicBezTo>
                    <a:pt x="2912" y="1454"/>
                    <a:pt x="6367" y="2038"/>
                    <a:pt x="9785" y="2038"/>
                  </a:cubicBezTo>
                  <a:cubicBezTo>
                    <a:pt x="13172" y="2038"/>
                    <a:pt x="16518" y="1465"/>
                    <a:pt x="19258" y="325"/>
                  </a:cubicBezTo>
                  <a:cubicBezTo>
                    <a:pt x="19244" y="226"/>
                    <a:pt x="19232" y="128"/>
                    <a:pt x="19216" y="32"/>
                  </a:cubicBezTo>
                  <a:cubicBezTo>
                    <a:pt x="16497" y="1178"/>
                    <a:pt x="13161" y="1752"/>
                    <a:pt x="9786" y="1752"/>
                  </a:cubicBezTo>
                  <a:cubicBezTo>
                    <a:pt x="6380" y="1752"/>
                    <a:pt x="2935" y="1168"/>
                    <a:pt x="41"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1" name="Google Shape;2831;p50"/>
            <p:cNvSpPr/>
            <p:nvPr/>
          </p:nvSpPr>
          <p:spPr>
            <a:xfrm>
              <a:off x="7692527" y="1412808"/>
              <a:ext cx="523928" cy="56967"/>
            </a:xfrm>
            <a:custGeom>
              <a:avLst/>
              <a:gdLst/>
              <a:ahLst/>
              <a:cxnLst/>
              <a:rect l="l" t="t" r="r" b="b"/>
              <a:pathLst>
                <a:path w="19691" h="2141" extrusionOk="0">
                  <a:moveTo>
                    <a:pt x="2" y="0"/>
                  </a:moveTo>
                  <a:cubicBezTo>
                    <a:pt x="2" y="54"/>
                    <a:pt x="0" y="106"/>
                    <a:pt x="0" y="161"/>
                  </a:cubicBezTo>
                  <a:cubicBezTo>
                    <a:pt x="0" y="213"/>
                    <a:pt x="2" y="260"/>
                    <a:pt x="2" y="310"/>
                  </a:cubicBezTo>
                  <a:cubicBezTo>
                    <a:pt x="2958" y="1531"/>
                    <a:pt x="6501" y="2141"/>
                    <a:pt x="10003" y="2141"/>
                  </a:cubicBezTo>
                  <a:cubicBezTo>
                    <a:pt x="13477" y="2141"/>
                    <a:pt x="16909" y="1540"/>
                    <a:pt x="19687" y="341"/>
                  </a:cubicBezTo>
                  <a:cubicBezTo>
                    <a:pt x="19687" y="280"/>
                    <a:pt x="19690" y="223"/>
                    <a:pt x="19690" y="161"/>
                  </a:cubicBezTo>
                  <a:cubicBezTo>
                    <a:pt x="19690" y="116"/>
                    <a:pt x="19688" y="74"/>
                    <a:pt x="19688" y="30"/>
                  </a:cubicBezTo>
                  <a:cubicBezTo>
                    <a:pt x="16925" y="1248"/>
                    <a:pt x="13487" y="1857"/>
                    <a:pt x="10006" y="1857"/>
                  </a:cubicBezTo>
                  <a:cubicBezTo>
                    <a:pt x="6498" y="1857"/>
                    <a:pt x="2947" y="1238"/>
                    <a:pt x="2"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2" name="Google Shape;2832;p50"/>
            <p:cNvSpPr/>
            <p:nvPr/>
          </p:nvSpPr>
          <p:spPr>
            <a:xfrm>
              <a:off x="7698966" y="1508542"/>
              <a:ext cx="510891" cy="54359"/>
            </a:xfrm>
            <a:custGeom>
              <a:avLst/>
              <a:gdLst/>
              <a:ahLst/>
              <a:cxnLst/>
              <a:rect l="l" t="t" r="r" b="b"/>
              <a:pathLst>
                <a:path w="19201" h="2043" extrusionOk="0">
                  <a:moveTo>
                    <a:pt x="1" y="0"/>
                  </a:moveTo>
                  <a:lnTo>
                    <a:pt x="1" y="0"/>
                  </a:lnTo>
                  <a:cubicBezTo>
                    <a:pt x="17" y="111"/>
                    <a:pt x="35" y="220"/>
                    <a:pt x="53" y="328"/>
                  </a:cubicBezTo>
                  <a:cubicBezTo>
                    <a:pt x="2948" y="1470"/>
                    <a:pt x="6373" y="2043"/>
                    <a:pt x="9761" y="2043"/>
                  </a:cubicBezTo>
                  <a:cubicBezTo>
                    <a:pt x="13112" y="2043"/>
                    <a:pt x="16422" y="1482"/>
                    <a:pt x="19146" y="367"/>
                  </a:cubicBezTo>
                  <a:cubicBezTo>
                    <a:pt x="19164" y="257"/>
                    <a:pt x="19183" y="147"/>
                    <a:pt x="19200" y="34"/>
                  </a:cubicBezTo>
                  <a:lnTo>
                    <a:pt x="19200" y="34"/>
                  </a:lnTo>
                  <a:cubicBezTo>
                    <a:pt x="16479" y="1183"/>
                    <a:pt x="13139" y="1758"/>
                    <a:pt x="9760" y="1758"/>
                  </a:cubicBezTo>
                  <a:cubicBezTo>
                    <a:pt x="6349" y="1758"/>
                    <a:pt x="2896" y="1172"/>
                    <a:pt x="1"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 name="Google Shape;2331;p40"/>
          <p:cNvSpPr/>
          <p:nvPr/>
        </p:nvSpPr>
        <p:spPr>
          <a:xfrm>
            <a:off x="3302697" y="575015"/>
            <a:ext cx="2380007" cy="529400"/>
          </a:xfrm>
          <a:prstGeom prst="roundRect">
            <a:avLst>
              <a:gd name="adj" fmla="val 1666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p>
        </p:txBody>
      </p:sp>
      <p:sp>
        <p:nvSpPr>
          <p:cNvPr id="20" name="Google Shape;2332;p40"/>
          <p:cNvSpPr txBox="1">
            <a:spLocks/>
          </p:cNvSpPr>
          <p:nvPr/>
        </p:nvSpPr>
        <p:spPr>
          <a:xfrm>
            <a:off x="3449909" y="626565"/>
            <a:ext cx="2583207" cy="426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800" b="1" smtClean="0">
                <a:solidFill>
                  <a:schemeClr val="tx2"/>
                </a:solidFill>
                <a:latin typeface="Times New Roman" panose="02020603050405020304" pitchFamily="18" charset="0"/>
                <a:cs typeface="Times New Roman" panose="02020603050405020304" pitchFamily="18" charset="0"/>
              </a:rPr>
              <a:t>CHÍNH TẢ</a:t>
            </a:r>
            <a:endParaRPr lang="en-US" sz="2800" b="1">
              <a:solidFill>
                <a:schemeClr val="tx2"/>
              </a:solidFill>
              <a:latin typeface="Times New Roman" panose="02020603050405020304" pitchFamily="18" charset="0"/>
              <a:cs typeface="Times New Roman" panose="02020603050405020304" pitchFamily="18" charset="0"/>
            </a:endParaRPr>
          </a:p>
        </p:txBody>
      </p:sp>
      <p:sp>
        <p:nvSpPr>
          <p:cNvPr id="21" name="Google Shape;2076;p40"/>
          <p:cNvSpPr txBox="1">
            <a:spLocks/>
          </p:cNvSpPr>
          <p:nvPr/>
        </p:nvSpPr>
        <p:spPr>
          <a:xfrm>
            <a:off x="549722" y="1293940"/>
            <a:ext cx="8947191" cy="1884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4"/>
              </a:buClr>
              <a:buSzPts val="4800"/>
              <a:buFont typeface="Fredoka One"/>
              <a:buNone/>
              <a:defRPr sz="10000" b="0" i="0" u="none" strike="noStrike" cap="none">
                <a:solidFill>
                  <a:schemeClr val="accent4"/>
                </a:solidFill>
                <a:latin typeface="Fredoka One"/>
                <a:ea typeface="Fredoka One"/>
                <a:cs typeface="Fredoka One"/>
                <a:sym typeface="Fredoka One"/>
              </a:defRPr>
            </a:lvl1pPr>
            <a:lvl2pPr marR="0" lvl="1"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9pPr>
          </a:lstStyle>
          <a:p>
            <a:pPr algn="l">
              <a:buClr>
                <a:schemeClr val="dk1"/>
              </a:buClr>
              <a:buSzPts val="1100"/>
              <a:buFont typeface="Arial"/>
              <a:buNone/>
            </a:pPr>
            <a:r>
              <a:rPr lang="vi-VN" sz="5400" b="1" smtClean="0">
                <a:latin typeface="Times New Roman" panose="02020603050405020304" pitchFamily="18" charset="0"/>
                <a:cs typeface="Times New Roman" panose="02020603050405020304" pitchFamily="18" charset="0"/>
              </a:rPr>
              <a:t>Buôn </a:t>
            </a:r>
            <a:r>
              <a:rPr lang="en-US" sz="5400" b="1" smtClean="0">
                <a:latin typeface="Times New Roman" panose="02020603050405020304" pitchFamily="18" charset="0"/>
                <a:cs typeface="Times New Roman" panose="02020603050405020304" pitchFamily="18" charset="0"/>
              </a:rPr>
              <a:t>C</a:t>
            </a:r>
            <a:r>
              <a:rPr lang="vi-VN" sz="5400" b="1" smtClean="0">
                <a:latin typeface="Times New Roman" panose="02020603050405020304" pitchFamily="18" charset="0"/>
                <a:cs typeface="Times New Roman" panose="02020603050405020304" pitchFamily="18" charset="0"/>
              </a:rPr>
              <a:t>hư </a:t>
            </a:r>
            <a:r>
              <a:rPr lang="en-US" sz="5400" b="1" smtClean="0">
                <a:latin typeface="Times New Roman" panose="02020603050405020304" pitchFamily="18" charset="0"/>
                <a:cs typeface="Times New Roman" panose="02020603050405020304" pitchFamily="18" charset="0"/>
              </a:rPr>
              <a:t>L</a:t>
            </a:r>
            <a:r>
              <a:rPr lang="vi-VN" sz="5400" b="1" smtClean="0">
                <a:latin typeface="Times New Roman" panose="02020603050405020304" pitchFamily="18" charset="0"/>
                <a:cs typeface="Times New Roman" panose="02020603050405020304" pitchFamily="18" charset="0"/>
              </a:rPr>
              <a:t>ênh đón cô giáo</a:t>
            </a:r>
            <a:endParaRPr lang="vi-VN" sz="5400" b="1">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6200" y="113965"/>
            <a:ext cx="6527800" cy="1013795"/>
          </a:xfrm>
        </p:spPr>
        <p:txBody>
          <a:bodyPr/>
          <a:lstStyle/>
          <a:p>
            <a:r>
              <a:rPr lang="en-US" sz="3600" b="1" smtClean="0">
                <a:latin typeface="+mj-lt"/>
              </a:rPr>
              <a:t>Khởi động</a:t>
            </a:r>
            <a:endParaRPr lang="en-US" sz="3600" b="1">
              <a:latin typeface="+mj-lt"/>
            </a:endParaRPr>
          </a:p>
        </p:txBody>
      </p:sp>
      <p:sp>
        <p:nvSpPr>
          <p:cNvPr id="3" name="Rectangle 10"/>
          <p:cNvSpPr>
            <a:spLocks noChangeArrowheads="1"/>
          </p:cNvSpPr>
          <p:nvPr/>
        </p:nvSpPr>
        <p:spPr bwMode="auto">
          <a:xfrm>
            <a:off x="1096857" y="934720"/>
            <a:ext cx="2235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en-US" altLang="vi-VN" sz="3200">
                <a:solidFill>
                  <a:srgbClr val="190CC6"/>
                </a:solidFill>
                <a:latin typeface="Times New Roman" pitchFamily="18" charset="0"/>
              </a:rPr>
              <a:t>- Viết:</a:t>
            </a:r>
          </a:p>
        </p:txBody>
      </p:sp>
      <p:sp>
        <p:nvSpPr>
          <p:cNvPr id="4" name="Text Box 11"/>
          <p:cNvSpPr txBox="1">
            <a:spLocks noChangeArrowheads="1"/>
          </p:cNvSpPr>
          <p:nvPr/>
        </p:nvSpPr>
        <p:spPr bwMode="auto">
          <a:xfrm>
            <a:off x="4043258" y="1391920"/>
            <a:ext cx="24849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tx1"/>
                </a:solidFill>
                <a:latin typeface="VNI-Times" pitchFamily="2" charset="0"/>
              </a:defRPr>
            </a:lvl1pPr>
            <a:lvl2pPr marL="742950" indent="-285750">
              <a:defRPr sz="4000" b="1">
                <a:solidFill>
                  <a:schemeClr val="tx1"/>
                </a:solidFill>
                <a:latin typeface="VNI-Times" pitchFamily="2" charset="0"/>
              </a:defRPr>
            </a:lvl2pPr>
            <a:lvl3pPr marL="1143000" indent="-228600">
              <a:defRPr sz="4000" b="1">
                <a:solidFill>
                  <a:schemeClr val="tx1"/>
                </a:solidFill>
                <a:latin typeface="VNI-Times" pitchFamily="2" charset="0"/>
              </a:defRPr>
            </a:lvl3pPr>
            <a:lvl4pPr marL="1600200" indent="-228600">
              <a:defRPr sz="4000" b="1">
                <a:solidFill>
                  <a:schemeClr val="tx1"/>
                </a:solidFill>
                <a:latin typeface="VNI-Times" pitchFamily="2" charset="0"/>
              </a:defRPr>
            </a:lvl4pPr>
            <a:lvl5pPr marL="2057400" indent="-228600">
              <a:defRPr sz="4000" b="1">
                <a:solidFill>
                  <a:schemeClr val="tx1"/>
                </a:solidFill>
                <a:latin typeface="VNI-Times" pitchFamily="2" charset="0"/>
              </a:defRPr>
            </a:lvl5pPr>
            <a:lvl6pPr marL="2514600" indent="-228600" eaLnBrk="0" fontAlgn="base" hangingPunct="0">
              <a:spcBef>
                <a:spcPct val="0"/>
              </a:spcBef>
              <a:spcAft>
                <a:spcPct val="0"/>
              </a:spcAft>
              <a:defRPr sz="4000" b="1">
                <a:solidFill>
                  <a:schemeClr val="tx1"/>
                </a:solidFill>
                <a:latin typeface="VNI-Times" pitchFamily="2" charset="0"/>
              </a:defRPr>
            </a:lvl6pPr>
            <a:lvl7pPr marL="2971800" indent="-228600" eaLnBrk="0" fontAlgn="base" hangingPunct="0">
              <a:spcBef>
                <a:spcPct val="0"/>
              </a:spcBef>
              <a:spcAft>
                <a:spcPct val="0"/>
              </a:spcAft>
              <a:defRPr sz="4000" b="1">
                <a:solidFill>
                  <a:schemeClr val="tx1"/>
                </a:solidFill>
                <a:latin typeface="VNI-Times" pitchFamily="2" charset="0"/>
              </a:defRPr>
            </a:lvl7pPr>
            <a:lvl8pPr marL="3429000" indent="-228600" eaLnBrk="0" fontAlgn="base" hangingPunct="0">
              <a:spcBef>
                <a:spcPct val="0"/>
              </a:spcBef>
              <a:spcAft>
                <a:spcPct val="0"/>
              </a:spcAft>
              <a:defRPr sz="4000" b="1">
                <a:solidFill>
                  <a:schemeClr val="tx1"/>
                </a:solidFill>
                <a:latin typeface="VNI-Times" pitchFamily="2" charset="0"/>
              </a:defRPr>
            </a:lvl8pPr>
            <a:lvl9pPr marL="3886200" indent="-228600" eaLnBrk="0" fontAlgn="base" hangingPunct="0">
              <a:spcBef>
                <a:spcPct val="0"/>
              </a:spcBef>
              <a:spcAft>
                <a:spcPct val="0"/>
              </a:spcAft>
              <a:defRPr sz="4000" b="1">
                <a:solidFill>
                  <a:schemeClr val="tx1"/>
                </a:solidFill>
                <a:latin typeface="VNI-Times" pitchFamily="2" charset="0"/>
              </a:defRPr>
            </a:lvl9pPr>
          </a:lstStyle>
          <a:p>
            <a:pPr eaLnBrk="1" hangingPunct="1"/>
            <a:r>
              <a:rPr lang="en-US" altLang="vi-VN" sz="3200">
                <a:solidFill>
                  <a:srgbClr val="002060"/>
                </a:solidFill>
                <a:latin typeface="Times New Roman" pitchFamily="18" charset="0"/>
              </a:rPr>
              <a:t>- tranh giành</a:t>
            </a:r>
          </a:p>
        </p:txBody>
      </p:sp>
      <p:sp>
        <p:nvSpPr>
          <p:cNvPr id="5" name="Text Box 12"/>
          <p:cNvSpPr txBox="1">
            <a:spLocks noChangeArrowheads="1"/>
          </p:cNvSpPr>
          <p:nvPr/>
        </p:nvSpPr>
        <p:spPr bwMode="auto">
          <a:xfrm>
            <a:off x="4043258" y="2153920"/>
            <a:ext cx="24400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tx1"/>
                </a:solidFill>
                <a:latin typeface="VNI-Times" pitchFamily="2" charset="0"/>
              </a:defRPr>
            </a:lvl1pPr>
            <a:lvl2pPr marL="742950" indent="-285750">
              <a:defRPr sz="4000" b="1">
                <a:solidFill>
                  <a:schemeClr val="tx1"/>
                </a:solidFill>
                <a:latin typeface="VNI-Times" pitchFamily="2" charset="0"/>
              </a:defRPr>
            </a:lvl2pPr>
            <a:lvl3pPr marL="1143000" indent="-228600">
              <a:defRPr sz="4000" b="1">
                <a:solidFill>
                  <a:schemeClr val="tx1"/>
                </a:solidFill>
                <a:latin typeface="VNI-Times" pitchFamily="2" charset="0"/>
              </a:defRPr>
            </a:lvl3pPr>
            <a:lvl4pPr marL="1600200" indent="-228600">
              <a:defRPr sz="4000" b="1">
                <a:solidFill>
                  <a:schemeClr val="tx1"/>
                </a:solidFill>
                <a:latin typeface="VNI-Times" pitchFamily="2" charset="0"/>
              </a:defRPr>
            </a:lvl4pPr>
            <a:lvl5pPr marL="2057400" indent="-228600">
              <a:defRPr sz="4000" b="1">
                <a:solidFill>
                  <a:schemeClr val="tx1"/>
                </a:solidFill>
                <a:latin typeface="VNI-Times" pitchFamily="2" charset="0"/>
              </a:defRPr>
            </a:lvl5pPr>
            <a:lvl6pPr marL="2514600" indent="-228600" eaLnBrk="0" fontAlgn="base" hangingPunct="0">
              <a:spcBef>
                <a:spcPct val="0"/>
              </a:spcBef>
              <a:spcAft>
                <a:spcPct val="0"/>
              </a:spcAft>
              <a:defRPr sz="4000" b="1">
                <a:solidFill>
                  <a:schemeClr val="tx1"/>
                </a:solidFill>
                <a:latin typeface="VNI-Times" pitchFamily="2" charset="0"/>
              </a:defRPr>
            </a:lvl6pPr>
            <a:lvl7pPr marL="2971800" indent="-228600" eaLnBrk="0" fontAlgn="base" hangingPunct="0">
              <a:spcBef>
                <a:spcPct val="0"/>
              </a:spcBef>
              <a:spcAft>
                <a:spcPct val="0"/>
              </a:spcAft>
              <a:defRPr sz="4000" b="1">
                <a:solidFill>
                  <a:schemeClr val="tx1"/>
                </a:solidFill>
                <a:latin typeface="VNI-Times" pitchFamily="2" charset="0"/>
              </a:defRPr>
            </a:lvl7pPr>
            <a:lvl8pPr marL="3429000" indent="-228600" eaLnBrk="0" fontAlgn="base" hangingPunct="0">
              <a:spcBef>
                <a:spcPct val="0"/>
              </a:spcBef>
              <a:spcAft>
                <a:spcPct val="0"/>
              </a:spcAft>
              <a:defRPr sz="4000" b="1">
                <a:solidFill>
                  <a:schemeClr val="tx1"/>
                </a:solidFill>
                <a:latin typeface="VNI-Times" pitchFamily="2" charset="0"/>
              </a:defRPr>
            </a:lvl8pPr>
            <a:lvl9pPr marL="3886200" indent="-228600" eaLnBrk="0" fontAlgn="base" hangingPunct="0">
              <a:spcBef>
                <a:spcPct val="0"/>
              </a:spcBef>
              <a:spcAft>
                <a:spcPct val="0"/>
              </a:spcAft>
              <a:defRPr sz="4000" b="1">
                <a:solidFill>
                  <a:schemeClr val="tx1"/>
                </a:solidFill>
                <a:latin typeface="VNI-Times" pitchFamily="2" charset="0"/>
              </a:defRPr>
            </a:lvl9pPr>
          </a:lstStyle>
          <a:p>
            <a:pPr eaLnBrk="1" hangingPunct="1"/>
            <a:r>
              <a:rPr lang="en-US" altLang="vi-VN" sz="3200">
                <a:solidFill>
                  <a:srgbClr val="190CC6"/>
                </a:solidFill>
                <a:latin typeface="Times New Roman" pitchFamily="18" charset="0"/>
              </a:rPr>
              <a:t>- chanh chua</a:t>
            </a:r>
          </a:p>
        </p:txBody>
      </p:sp>
      <p:sp>
        <p:nvSpPr>
          <p:cNvPr id="6" name="Text Box 13"/>
          <p:cNvSpPr txBox="1">
            <a:spLocks noChangeArrowheads="1"/>
          </p:cNvSpPr>
          <p:nvPr/>
        </p:nvSpPr>
        <p:spPr bwMode="auto">
          <a:xfrm>
            <a:off x="4043258" y="2839720"/>
            <a:ext cx="17347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tx1"/>
                </a:solidFill>
                <a:latin typeface="VNI-Times" pitchFamily="2" charset="0"/>
              </a:defRPr>
            </a:lvl1pPr>
            <a:lvl2pPr marL="742950" indent="-285750">
              <a:defRPr sz="4000" b="1">
                <a:solidFill>
                  <a:schemeClr val="tx1"/>
                </a:solidFill>
                <a:latin typeface="VNI-Times" pitchFamily="2" charset="0"/>
              </a:defRPr>
            </a:lvl2pPr>
            <a:lvl3pPr marL="1143000" indent="-228600">
              <a:defRPr sz="4000" b="1">
                <a:solidFill>
                  <a:schemeClr val="tx1"/>
                </a:solidFill>
                <a:latin typeface="VNI-Times" pitchFamily="2" charset="0"/>
              </a:defRPr>
            </a:lvl3pPr>
            <a:lvl4pPr marL="1600200" indent="-228600">
              <a:defRPr sz="4000" b="1">
                <a:solidFill>
                  <a:schemeClr val="tx1"/>
                </a:solidFill>
                <a:latin typeface="VNI-Times" pitchFamily="2" charset="0"/>
              </a:defRPr>
            </a:lvl4pPr>
            <a:lvl5pPr marL="2057400" indent="-228600">
              <a:defRPr sz="4000" b="1">
                <a:solidFill>
                  <a:schemeClr val="tx1"/>
                </a:solidFill>
                <a:latin typeface="VNI-Times" pitchFamily="2" charset="0"/>
              </a:defRPr>
            </a:lvl5pPr>
            <a:lvl6pPr marL="2514600" indent="-228600" eaLnBrk="0" fontAlgn="base" hangingPunct="0">
              <a:spcBef>
                <a:spcPct val="0"/>
              </a:spcBef>
              <a:spcAft>
                <a:spcPct val="0"/>
              </a:spcAft>
              <a:defRPr sz="4000" b="1">
                <a:solidFill>
                  <a:schemeClr val="tx1"/>
                </a:solidFill>
                <a:latin typeface="VNI-Times" pitchFamily="2" charset="0"/>
              </a:defRPr>
            </a:lvl6pPr>
            <a:lvl7pPr marL="2971800" indent="-228600" eaLnBrk="0" fontAlgn="base" hangingPunct="0">
              <a:spcBef>
                <a:spcPct val="0"/>
              </a:spcBef>
              <a:spcAft>
                <a:spcPct val="0"/>
              </a:spcAft>
              <a:defRPr sz="4000" b="1">
                <a:solidFill>
                  <a:schemeClr val="tx1"/>
                </a:solidFill>
                <a:latin typeface="VNI-Times" pitchFamily="2" charset="0"/>
              </a:defRPr>
            </a:lvl7pPr>
            <a:lvl8pPr marL="3429000" indent="-228600" eaLnBrk="0" fontAlgn="base" hangingPunct="0">
              <a:spcBef>
                <a:spcPct val="0"/>
              </a:spcBef>
              <a:spcAft>
                <a:spcPct val="0"/>
              </a:spcAft>
              <a:defRPr sz="4000" b="1">
                <a:solidFill>
                  <a:schemeClr val="tx1"/>
                </a:solidFill>
                <a:latin typeface="VNI-Times" pitchFamily="2" charset="0"/>
              </a:defRPr>
            </a:lvl8pPr>
            <a:lvl9pPr marL="3886200" indent="-228600" eaLnBrk="0" fontAlgn="base" hangingPunct="0">
              <a:spcBef>
                <a:spcPct val="0"/>
              </a:spcBef>
              <a:spcAft>
                <a:spcPct val="0"/>
              </a:spcAft>
              <a:defRPr sz="4000" b="1">
                <a:solidFill>
                  <a:schemeClr val="tx1"/>
                </a:solidFill>
                <a:latin typeface="VNI-Times" pitchFamily="2" charset="0"/>
              </a:defRPr>
            </a:lvl9pPr>
          </a:lstStyle>
          <a:p>
            <a:pPr eaLnBrk="1" hangingPunct="1"/>
            <a:r>
              <a:rPr lang="en-US" altLang="vi-VN" sz="3200">
                <a:solidFill>
                  <a:srgbClr val="7030A0"/>
                </a:solidFill>
                <a:latin typeface="Times New Roman" pitchFamily="18" charset="0"/>
              </a:rPr>
              <a:t>- leo trèo</a:t>
            </a:r>
          </a:p>
        </p:txBody>
      </p:sp>
      <p:sp>
        <p:nvSpPr>
          <p:cNvPr id="7" name="Text Box 14"/>
          <p:cNvSpPr txBox="1">
            <a:spLocks noChangeArrowheads="1"/>
          </p:cNvSpPr>
          <p:nvPr/>
        </p:nvSpPr>
        <p:spPr bwMode="auto">
          <a:xfrm>
            <a:off x="4043258" y="3525520"/>
            <a:ext cx="17572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tx1"/>
                </a:solidFill>
                <a:latin typeface="VNI-Times" pitchFamily="2" charset="0"/>
              </a:defRPr>
            </a:lvl1pPr>
            <a:lvl2pPr marL="742950" indent="-285750">
              <a:defRPr sz="4000" b="1">
                <a:solidFill>
                  <a:schemeClr val="tx1"/>
                </a:solidFill>
                <a:latin typeface="VNI-Times" pitchFamily="2" charset="0"/>
              </a:defRPr>
            </a:lvl2pPr>
            <a:lvl3pPr marL="1143000" indent="-228600">
              <a:defRPr sz="4000" b="1">
                <a:solidFill>
                  <a:schemeClr val="tx1"/>
                </a:solidFill>
                <a:latin typeface="VNI-Times" pitchFamily="2" charset="0"/>
              </a:defRPr>
            </a:lvl3pPr>
            <a:lvl4pPr marL="1600200" indent="-228600">
              <a:defRPr sz="4000" b="1">
                <a:solidFill>
                  <a:schemeClr val="tx1"/>
                </a:solidFill>
                <a:latin typeface="VNI-Times" pitchFamily="2" charset="0"/>
              </a:defRPr>
            </a:lvl4pPr>
            <a:lvl5pPr marL="2057400" indent="-228600">
              <a:defRPr sz="4000" b="1">
                <a:solidFill>
                  <a:schemeClr val="tx1"/>
                </a:solidFill>
                <a:latin typeface="VNI-Times" pitchFamily="2" charset="0"/>
              </a:defRPr>
            </a:lvl5pPr>
            <a:lvl6pPr marL="2514600" indent="-228600" eaLnBrk="0" fontAlgn="base" hangingPunct="0">
              <a:spcBef>
                <a:spcPct val="0"/>
              </a:spcBef>
              <a:spcAft>
                <a:spcPct val="0"/>
              </a:spcAft>
              <a:defRPr sz="4000" b="1">
                <a:solidFill>
                  <a:schemeClr val="tx1"/>
                </a:solidFill>
                <a:latin typeface="VNI-Times" pitchFamily="2" charset="0"/>
              </a:defRPr>
            </a:lvl6pPr>
            <a:lvl7pPr marL="2971800" indent="-228600" eaLnBrk="0" fontAlgn="base" hangingPunct="0">
              <a:spcBef>
                <a:spcPct val="0"/>
              </a:spcBef>
              <a:spcAft>
                <a:spcPct val="0"/>
              </a:spcAft>
              <a:defRPr sz="4000" b="1">
                <a:solidFill>
                  <a:schemeClr val="tx1"/>
                </a:solidFill>
                <a:latin typeface="VNI-Times" pitchFamily="2" charset="0"/>
              </a:defRPr>
            </a:lvl7pPr>
            <a:lvl8pPr marL="3429000" indent="-228600" eaLnBrk="0" fontAlgn="base" hangingPunct="0">
              <a:spcBef>
                <a:spcPct val="0"/>
              </a:spcBef>
              <a:spcAft>
                <a:spcPct val="0"/>
              </a:spcAft>
              <a:defRPr sz="4000" b="1">
                <a:solidFill>
                  <a:schemeClr val="tx1"/>
                </a:solidFill>
                <a:latin typeface="VNI-Times" pitchFamily="2" charset="0"/>
              </a:defRPr>
            </a:lvl8pPr>
            <a:lvl9pPr marL="3886200" indent="-228600" eaLnBrk="0" fontAlgn="base" hangingPunct="0">
              <a:spcBef>
                <a:spcPct val="0"/>
              </a:spcBef>
              <a:spcAft>
                <a:spcPct val="0"/>
              </a:spcAft>
              <a:defRPr sz="4000" b="1">
                <a:solidFill>
                  <a:schemeClr val="tx1"/>
                </a:solidFill>
                <a:latin typeface="VNI-Times" pitchFamily="2" charset="0"/>
              </a:defRPr>
            </a:lvl9pPr>
          </a:lstStyle>
          <a:p>
            <a:pPr eaLnBrk="1" hangingPunct="1"/>
            <a:r>
              <a:rPr lang="en-US" altLang="vi-VN" sz="3200">
                <a:solidFill>
                  <a:srgbClr val="008080"/>
                </a:solidFill>
                <a:latin typeface="Times New Roman" pitchFamily="18" charset="0"/>
              </a:rPr>
              <a:t>- chèo </a:t>
            </a:r>
            <a:r>
              <a:rPr lang="vi-VN" altLang="vi-VN" sz="3200">
                <a:solidFill>
                  <a:srgbClr val="008080"/>
                </a:solidFill>
                <a:latin typeface="Times New Roman" pitchFamily="18" charset="0"/>
              </a:rPr>
              <a:t>đ</a:t>
            </a:r>
            <a:r>
              <a:rPr lang="en-US" altLang="vi-VN" sz="3200">
                <a:solidFill>
                  <a:srgbClr val="008080"/>
                </a:solidFill>
                <a:latin typeface="Times New Roman" pitchFamily="18" charset="0"/>
              </a:rPr>
              <a:t>ò</a:t>
            </a:r>
          </a:p>
        </p:txBody>
      </p:sp>
    </p:spTree>
    <p:extLst>
      <p:ext uri="{BB962C8B-B14F-4D97-AF65-F5344CB8AC3E}">
        <p14:creationId xmlns:p14="http://schemas.microsoft.com/office/powerpoint/2010/main" val="227052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770" decel="100000"/>
                                        <p:tgtEl>
                                          <p:spTgt spid="4"/>
                                        </p:tgtEl>
                                      </p:cBhvr>
                                    </p:animEffect>
                                    <p:animScale>
                                      <p:cBhvr>
                                        <p:cTn id="16" dur="770" decel="100000"/>
                                        <p:tgtEl>
                                          <p:spTgt spid="4"/>
                                        </p:tgtEl>
                                      </p:cBhvr>
                                      <p:from x="10000" y="10000"/>
                                      <p:to x="200000" y="450000"/>
                                    </p:animScale>
                                    <p:animScale>
                                      <p:cBhvr>
                                        <p:cTn id="17" dur="1230" accel="100000" fill="hold">
                                          <p:stCondLst>
                                            <p:cond delay="770"/>
                                          </p:stCondLst>
                                        </p:cTn>
                                        <p:tgtEl>
                                          <p:spTgt spid="4"/>
                                        </p:tgtEl>
                                      </p:cBhvr>
                                      <p:from x="200000" y="450000"/>
                                      <p:to x="100000" y="100000"/>
                                    </p:animScale>
                                    <p:set>
                                      <p:cBhvr>
                                        <p:cTn id="18" dur="770" fill="hold"/>
                                        <p:tgtEl>
                                          <p:spTgt spid="4"/>
                                        </p:tgtEl>
                                        <p:attrNameLst>
                                          <p:attrName>ppt_x</p:attrName>
                                        </p:attrNameLst>
                                      </p:cBhvr>
                                      <p:to>
                                        <p:strVal val="(0.5)"/>
                                      </p:to>
                                    </p:set>
                                    <p:anim from="(0.5)" to="(#ppt_x)" calcmode="lin" valueType="num">
                                      <p:cBhvr>
                                        <p:cTn id="19" dur="1230" accel="100000" fill="hold">
                                          <p:stCondLst>
                                            <p:cond delay="770"/>
                                          </p:stCondLst>
                                        </p:cTn>
                                        <p:tgtEl>
                                          <p:spTgt spid="4"/>
                                        </p:tgtEl>
                                        <p:attrNameLst>
                                          <p:attrName>ppt_x</p:attrName>
                                        </p:attrNameLst>
                                      </p:cBhvr>
                                    </p:anim>
                                    <p:set>
                                      <p:cBhvr>
                                        <p:cTn id="20" dur="770" fill="hold"/>
                                        <p:tgtEl>
                                          <p:spTgt spid="4"/>
                                        </p:tgtEl>
                                        <p:attrNameLst>
                                          <p:attrName>ppt_y</p:attrName>
                                        </p:attrNameLst>
                                      </p:cBhvr>
                                      <p:to>
                                        <p:strVal val="(#ppt_y+0.4)"/>
                                      </p:to>
                                    </p:set>
                                    <p:anim from="(#ppt_y+0.4)" to="(#ppt_y)" calcmode="lin" valueType="num">
                                      <p:cBhvr>
                                        <p:cTn id="21" dur="1230" accel="100000" fill="hold">
                                          <p:stCondLst>
                                            <p:cond delay="770"/>
                                          </p:stCondLst>
                                        </p:cTn>
                                        <p:tgtEl>
                                          <p:spTgt spid="4"/>
                                        </p:tgtEl>
                                        <p:attrNameLst>
                                          <p:attrName>ppt_y</p:attrName>
                                        </p:attrNameLst>
                                      </p:cBhvr>
                                    </p:anim>
                                  </p:childTnLst>
                                </p:cTn>
                              </p:par>
                            </p:childTnLst>
                          </p:cTn>
                        </p:par>
                      </p:childTnLst>
                    </p:cTn>
                  </p:par>
                  <p:par>
                    <p:cTn id="22" fill="hold">
                      <p:stCondLst>
                        <p:cond delay="indefinite"/>
                      </p:stCondLst>
                      <p:childTnLst>
                        <p:par>
                          <p:cTn id="23" fill="hold">
                            <p:stCondLst>
                              <p:cond delay="0"/>
                            </p:stCondLst>
                            <p:childTnLst>
                              <p:par>
                                <p:cTn id="24" presetID="51"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770" decel="100000"/>
                                        <p:tgtEl>
                                          <p:spTgt spid="5"/>
                                        </p:tgtEl>
                                      </p:cBhvr>
                                    </p:animEffect>
                                    <p:animScale>
                                      <p:cBhvr>
                                        <p:cTn id="27" dur="770" decel="100000"/>
                                        <p:tgtEl>
                                          <p:spTgt spid="5"/>
                                        </p:tgtEl>
                                      </p:cBhvr>
                                      <p:from x="10000" y="10000"/>
                                      <p:to x="200000" y="450000"/>
                                    </p:animScale>
                                    <p:animScale>
                                      <p:cBhvr>
                                        <p:cTn id="28" dur="1230" accel="100000" fill="hold">
                                          <p:stCondLst>
                                            <p:cond delay="770"/>
                                          </p:stCondLst>
                                        </p:cTn>
                                        <p:tgtEl>
                                          <p:spTgt spid="5"/>
                                        </p:tgtEl>
                                      </p:cBhvr>
                                      <p:from x="200000" y="450000"/>
                                      <p:to x="100000" y="100000"/>
                                    </p:animScale>
                                    <p:set>
                                      <p:cBhvr>
                                        <p:cTn id="29" dur="770" fill="hold"/>
                                        <p:tgtEl>
                                          <p:spTgt spid="5"/>
                                        </p:tgtEl>
                                        <p:attrNameLst>
                                          <p:attrName>ppt_x</p:attrName>
                                        </p:attrNameLst>
                                      </p:cBhvr>
                                      <p:to>
                                        <p:strVal val="(0.5)"/>
                                      </p:to>
                                    </p:set>
                                    <p:anim from="(0.5)" to="(#ppt_x)" calcmode="lin" valueType="num">
                                      <p:cBhvr>
                                        <p:cTn id="30" dur="1230" accel="100000" fill="hold">
                                          <p:stCondLst>
                                            <p:cond delay="770"/>
                                          </p:stCondLst>
                                        </p:cTn>
                                        <p:tgtEl>
                                          <p:spTgt spid="5"/>
                                        </p:tgtEl>
                                        <p:attrNameLst>
                                          <p:attrName>ppt_x</p:attrName>
                                        </p:attrNameLst>
                                      </p:cBhvr>
                                    </p:anim>
                                    <p:set>
                                      <p:cBhvr>
                                        <p:cTn id="31" dur="770" fill="hold"/>
                                        <p:tgtEl>
                                          <p:spTgt spid="5"/>
                                        </p:tgtEl>
                                        <p:attrNameLst>
                                          <p:attrName>ppt_y</p:attrName>
                                        </p:attrNameLst>
                                      </p:cBhvr>
                                      <p:to>
                                        <p:strVal val="(#ppt_y+0.4)"/>
                                      </p:to>
                                    </p:set>
                                    <p:anim from="(#ppt_y+0.4)" to="(#ppt_y)" calcmode="lin" valueType="num">
                                      <p:cBhvr>
                                        <p:cTn id="32" dur="1230" accel="100000" fill="hold">
                                          <p:stCondLst>
                                            <p:cond delay="770"/>
                                          </p:stCondLst>
                                        </p:cTn>
                                        <p:tgtEl>
                                          <p:spTgt spid="5"/>
                                        </p:tgtEl>
                                        <p:attrNameLst>
                                          <p:attrName>ppt_y</p:attrName>
                                        </p:attrNameLst>
                                      </p:cBhvr>
                                    </p:anim>
                                  </p:childTnLst>
                                </p:cTn>
                              </p:par>
                            </p:childTnLst>
                          </p:cTn>
                        </p:par>
                      </p:childTnLst>
                    </p:cTn>
                  </p:par>
                  <p:par>
                    <p:cTn id="33" fill="hold">
                      <p:stCondLst>
                        <p:cond delay="indefinite"/>
                      </p:stCondLst>
                      <p:childTnLst>
                        <p:par>
                          <p:cTn id="34" fill="hold">
                            <p:stCondLst>
                              <p:cond delay="0"/>
                            </p:stCondLst>
                            <p:childTnLst>
                              <p:par>
                                <p:cTn id="35" presetID="5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770" decel="100000"/>
                                        <p:tgtEl>
                                          <p:spTgt spid="6"/>
                                        </p:tgtEl>
                                      </p:cBhvr>
                                    </p:animEffect>
                                    <p:animScale>
                                      <p:cBhvr>
                                        <p:cTn id="38" dur="770" decel="100000"/>
                                        <p:tgtEl>
                                          <p:spTgt spid="6"/>
                                        </p:tgtEl>
                                      </p:cBhvr>
                                      <p:from x="10000" y="10000"/>
                                      <p:to x="200000" y="450000"/>
                                    </p:animScale>
                                    <p:animScale>
                                      <p:cBhvr>
                                        <p:cTn id="39" dur="1230" accel="100000" fill="hold">
                                          <p:stCondLst>
                                            <p:cond delay="770"/>
                                          </p:stCondLst>
                                        </p:cTn>
                                        <p:tgtEl>
                                          <p:spTgt spid="6"/>
                                        </p:tgtEl>
                                      </p:cBhvr>
                                      <p:from x="200000" y="450000"/>
                                      <p:to x="100000" y="100000"/>
                                    </p:animScale>
                                    <p:set>
                                      <p:cBhvr>
                                        <p:cTn id="40" dur="770" fill="hold"/>
                                        <p:tgtEl>
                                          <p:spTgt spid="6"/>
                                        </p:tgtEl>
                                        <p:attrNameLst>
                                          <p:attrName>ppt_x</p:attrName>
                                        </p:attrNameLst>
                                      </p:cBhvr>
                                      <p:to>
                                        <p:strVal val="(0.5)"/>
                                      </p:to>
                                    </p:set>
                                    <p:anim from="(0.5)" to="(#ppt_x)" calcmode="lin" valueType="num">
                                      <p:cBhvr>
                                        <p:cTn id="41" dur="1230" accel="100000" fill="hold">
                                          <p:stCondLst>
                                            <p:cond delay="770"/>
                                          </p:stCondLst>
                                        </p:cTn>
                                        <p:tgtEl>
                                          <p:spTgt spid="6"/>
                                        </p:tgtEl>
                                        <p:attrNameLst>
                                          <p:attrName>ppt_x</p:attrName>
                                        </p:attrNameLst>
                                      </p:cBhvr>
                                    </p:anim>
                                    <p:set>
                                      <p:cBhvr>
                                        <p:cTn id="42" dur="770" fill="hold"/>
                                        <p:tgtEl>
                                          <p:spTgt spid="6"/>
                                        </p:tgtEl>
                                        <p:attrNameLst>
                                          <p:attrName>ppt_y</p:attrName>
                                        </p:attrNameLst>
                                      </p:cBhvr>
                                      <p:to>
                                        <p:strVal val="(#ppt_y+0.4)"/>
                                      </p:to>
                                    </p:set>
                                    <p:anim from="(#ppt_y+0.4)" to="(#ppt_y)" calcmode="lin" valueType="num">
                                      <p:cBhvr>
                                        <p:cTn id="43" dur="1230" accel="100000" fill="hold">
                                          <p:stCondLst>
                                            <p:cond delay="770"/>
                                          </p:stCondLst>
                                        </p:cTn>
                                        <p:tgtEl>
                                          <p:spTgt spid="6"/>
                                        </p:tgtEl>
                                        <p:attrNameLst>
                                          <p:attrName>ppt_y</p:attrName>
                                        </p:attrNameLst>
                                      </p:cBhvr>
                                    </p:anim>
                                  </p:childTnLst>
                                </p:cTn>
                              </p:par>
                            </p:childTnLst>
                          </p:cTn>
                        </p:par>
                      </p:childTnLst>
                    </p:cTn>
                  </p:par>
                  <p:par>
                    <p:cTn id="44" fill="hold">
                      <p:stCondLst>
                        <p:cond delay="indefinite"/>
                      </p:stCondLst>
                      <p:childTnLst>
                        <p:par>
                          <p:cTn id="45" fill="hold">
                            <p:stCondLst>
                              <p:cond delay="0"/>
                            </p:stCondLst>
                            <p:childTnLst>
                              <p:par>
                                <p:cTn id="46" presetID="51"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770" decel="100000"/>
                                        <p:tgtEl>
                                          <p:spTgt spid="7"/>
                                        </p:tgtEl>
                                      </p:cBhvr>
                                    </p:animEffect>
                                    <p:animScale>
                                      <p:cBhvr>
                                        <p:cTn id="49" dur="770" decel="100000"/>
                                        <p:tgtEl>
                                          <p:spTgt spid="7"/>
                                        </p:tgtEl>
                                      </p:cBhvr>
                                      <p:from x="10000" y="10000"/>
                                      <p:to x="200000" y="450000"/>
                                    </p:animScale>
                                    <p:animScale>
                                      <p:cBhvr>
                                        <p:cTn id="50" dur="1230" accel="100000" fill="hold">
                                          <p:stCondLst>
                                            <p:cond delay="770"/>
                                          </p:stCondLst>
                                        </p:cTn>
                                        <p:tgtEl>
                                          <p:spTgt spid="7"/>
                                        </p:tgtEl>
                                      </p:cBhvr>
                                      <p:from x="200000" y="450000"/>
                                      <p:to x="100000" y="100000"/>
                                    </p:animScale>
                                    <p:set>
                                      <p:cBhvr>
                                        <p:cTn id="51" dur="770" fill="hold"/>
                                        <p:tgtEl>
                                          <p:spTgt spid="7"/>
                                        </p:tgtEl>
                                        <p:attrNameLst>
                                          <p:attrName>ppt_x</p:attrName>
                                        </p:attrNameLst>
                                      </p:cBhvr>
                                      <p:to>
                                        <p:strVal val="(0.5)"/>
                                      </p:to>
                                    </p:set>
                                    <p:anim from="(0.5)" to="(#ppt_x)" calcmode="lin" valueType="num">
                                      <p:cBhvr>
                                        <p:cTn id="52" dur="1230" accel="100000" fill="hold">
                                          <p:stCondLst>
                                            <p:cond delay="770"/>
                                          </p:stCondLst>
                                        </p:cTn>
                                        <p:tgtEl>
                                          <p:spTgt spid="7"/>
                                        </p:tgtEl>
                                        <p:attrNameLst>
                                          <p:attrName>ppt_x</p:attrName>
                                        </p:attrNameLst>
                                      </p:cBhvr>
                                    </p:anim>
                                    <p:set>
                                      <p:cBhvr>
                                        <p:cTn id="53" dur="770" fill="hold"/>
                                        <p:tgtEl>
                                          <p:spTgt spid="7"/>
                                        </p:tgtEl>
                                        <p:attrNameLst>
                                          <p:attrName>ppt_y</p:attrName>
                                        </p:attrNameLst>
                                      </p:cBhvr>
                                      <p:to>
                                        <p:strVal val="(#ppt_y+0.4)"/>
                                      </p:to>
                                    </p:set>
                                    <p:anim from="(#ppt_y+0.4)" to="(#ppt_y)" calcmode="lin" valueType="num">
                                      <p:cBhvr>
                                        <p:cTn id="54" dur="1230" accel="100000" fill="hold">
                                          <p:stCondLst>
                                            <p:cond delay="770"/>
                                          </p:stCondLst>
                                        </p:cTn>
                                        <p:tgtEl>
                                          <p:spTgt spid="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45"/>
        <p:cNvGrpSpPr/>
        <p:nvPr/>
      </p:nvGrpSpPr>
      <p:grpSpPr>
        <a:xfrm>
          <a:off x="0" y="0"/>
          <a:ext cx="0" cy="0"/>
          <a:chOff x="0" y="0"/>
          <a:chExt cx="0" cy="0"/>
        </a:xfrm>
      </p:grpSpPr>
      <p:sp>
        <p:nvSpPr>
          <p:cNvPr id="3946" name="Google Shape;3946;p66"/>
          <p:cNvSpPr txBox="1">
            <a:spLocks noGrp="1"/>
          </p:cNvSpPr>
          <p:nvPr>
            <p:ph type="title"/>
          </p:nvPr>
        </p:nvSpPr>
        <p:spPr>
          <a:xfrm>
            <a:off x="770669" y="615870"/>
            <a:ext cx="7772400" cy="46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000" b="1" smtClean="0">
                <a:latin typeface="Times New Roman" panose="02020603050405020304" pitchFamily="18" charset="0"/>
                <a:cs typeface="Times New Roman" panose="02020603050405020304" pitchFamily="18" charset="0"/>
              </a:rPr>
              <a:t>Yêu cầu cần đạt</a:t>
            </a:r>
            <a:endParaRPr sz="4000" b="1">
              <a:latin typeface="Times New Roman" panose="02020603050405020304" pitchFamily="18" charset="0"/>
              <a:cs typeface="Times New Roman" panose="02020603050405020304" pitchFamily="18" charset="0"/>
            </a:endParaRPr>
          </a:p>
        </p:txBody>
      </p:sp>
      <p:graphicFrame>
        <p:nvGraphicFramePr>
          <p:cNvPr id="3947" name="Google Shape;3947;p66"/>
          <p:cNvGraphicFramePr/>
          <p:nvPr>
            <p:extLst>
              <p:ext uri="{D42A27DB-BD31-4B8C-83A1-F6EECF244321}">
                <p14:modId xmlns:p14="http://schemas.microsoft.com/office/powerpoint/2010/main" val="1105574528"/>
              </p:ext>
            </p:extLst>
          </p:nvPr>
        </p:nvGraphicFramePr>
        <p:xfrm>
          <a:off x="974271" y="1423425"/>
          <a:ext cx="7239000" cy="2925990"/>
        </p:xfrm>
        <a:graphic>
          <a:graphicData uri="http://schemas.openxmlformats.org/drawingml/2006/table">
            <a:tbl>
              <a:tblPr>
                <a:noFill/>
                <a:tableStyleId>{14D2950A-CABA-4687-8C7C-F1ABDABCB963}</a:tableStyleId>
              </a:tblPr>
              <a:tblGrid>
                <a:gridCol w="1544225">
                  <a:extLst>
                    <a:ext uri="{9D8B030D-6E8A-4147-A177-3AD203B41FA5}">
                      <a16:colId xmlns:a16="http://schemas.microsoft.com/office/drawing/2014/main" xmlns="" val="20000"/>
                    </a:ext>
                  </a:extLst>
                </a:gridCol>
                <a:gridCol w="5694775">
                  <a:extLst>
                    <a:ext uri="{9D8B030D-6E8A-4147-A177-3AD203B41FA5}">
                      <a16:colId xmlns:a16="http://schemas.microsoft.com/office/drawing/2014/main" xmlns="" val="20001"/>
                    </a:ext>
                  </a:extLst>
                </a:gridCol>
              </a:tblGrid>
              <a:tr h="381000">
                <a:tc>
                  <a:txBody>
                    <a:bodyPr/>
                    <a:lstStyle/>
                    <a:p>
                      <a:pPr marL="0" lvl="0" indent="0" algn="ctr" rtl="0">
                        <a:spcBef>
                          <a:spcPts val="0"/>
                        </a:spcBef>
                        <a:spcAft>
                          <a:spcPts val="0"/>
                        </a:spcAft>
                        <a:buNone/>
                      </a:pPr>
                      <a:r>
                        <a:rPr lang="en" sz="4400" smtClean="0">
                          <a:solidFill>
                            <a:schemeClr val="lt2"/>
                          </a:solidFill>
                          <a:latin typeface="Fredoka One"/>
                          <a:ea typeface="Fredoka One"/>
                          <a:cs typeface="Fredoka One"/>
                          <a:sym typeface="Fredoka One"/>
                        </a:rPr>
                        <a:t>1</a:t>
                      </a:r>
                      <a:endParaRPr sz="4400">
                        <a:solidFill>
                          <a:schemeClr val="lt2"/>
                        </a:solidFill>
                        <a:latin typeface="Fredoka One"/>
                        <a:ea typeface="Fredoka One"/>
                        <a:cs typeface="Fredoka One"/>
                        <a:sym typeface="Fredoka One"/>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lt1"/>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r>
                        <a:rPr lang="en" sz="2800" smtClean="0">
                          <a:solidFill>
                            <a:schemeClr val="tx1"/>
                          </a:solidFill>
                          <a:latin typeface="Times New Roman" panose="02020603050405020304" pitchFamily="18" charset="0"/>
                          <a:ea typeface="Poppins"/>
                          <a:cs typeface="Times New Roman" panose="02020603050405020304" pitchFamily="18" charset="0"/>
                          <a:sym typeface="Poppins"/>
                        </a:rPr>
                        <a:t>Làm</a:t>
                      </a:r>
                      <a:r>
                        <a:rPr lang="en" sz="2800" baseline="0" smtClean="0">
                          <a:solidFill>
                            <a:schemeClr val="tx1"/>
                          </a:solidFill>
                          <a:latin typeface="Times New Roman" panose="02020603050405020304" pitchFamily="18" charset="0"/>
                          <a:ea typeface="Poppins"/>
                          <a:cs typeface="Times New Roman" panose="02020603050405020304" pitchFamily="18" charset="0"/>
                          <a:sym typeface="Poppins"/>
                        </a:rPr>
                        <a:t> đúng các bài tập phân biệt những tiếng có âm tr/ch</a:t>
                      </a:r>
                      <a:endParaRPr sz="2800">
                        <a:solidFill>
                          <a:schemeClr val="tx1"/>
                        </a:solidFill>
                        <a:latin typeface="Times New Roman" panose="02020603050405020304" pitchFamily="18" charset="0"/>
                        <a:ea typeface="Poppins"/>
                        <a:cs typeface="Times New Roman" panose="02020603050405020304" pitchFamily="18" charset="0"/>
                        <a:sym typeface="Poppins"/>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xmlns="" val="10000"/>
                  </a:ext>
                </a:extLst>
              </a:tr>
              <a:tr h="381000">
                <a:tc>
                  <a:txBody>
                    <a:bodyPr/>
                    <a:lstStyle/>
                    <a:p>
                      <a:pPr marL="0" lvl="0" indent="0" algn="ctr" rtl="0">
                        <a:spcBef>
                          <a:spcPts val="0"/>
                        </a:spcBef>
                        <a:spcAft>
                          <a:spcPts val="0"/>
                        </a:spcAft>
                        <a:buNone/>
                      </a:pPr>
                      <a:r>
                        <a:rPr lang="en-US" sz="4400" smtClean="0">
                          <a:solidFill>
                            <a:schemeClr val="lt2"/>
                          </a:solidFill>
                          <a:latin typeface="Fredoka One"/>
                          <a:ea typeface="Fredoka One"/>
                          <a:cs typeface="Fredoka One"/>
                          <a:sym typeface="Fredoka One"/>
                        </a:rPr>
                        <a:t>2</a:t>
                      </a:r>
                      <a:endParaRPr sz="4400">
                        <a:solidFill>
                          <a:schemeClr val="lt2"/>
                        </a:solidFill>
                        <a:latin typeface="Fredoka One"/>
                        <a:ea typeface="Fredoka One"/>
                        <a:cs typeface="Fredoka One"/>
                        <a:sym typeface="Fredoka One"/>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dk2"/>
                    </a:solidFill>
                  </a:tcPr>
                </a:tc>
                <a:tc>
                  <a:txBody>
                    <a:bodyPr/>
                    <a:lstStyle/>
                    <a:p>
                      <a:pPr marL="0" lvl="0" indent="0" algn="l" rtl="0">
                        <a:spcBef>
                          <a:spcPts val="0"/>
                        </a:spcBef>
                        <a:spcAft>
                          <a:spcPts val="0"/>
                        </a:spcAft>
                        <a:buClr>
                          <a:schemeClr val="dk1"/>
                        </a:buClr>
                        <a:buSzPts val="1100"/>
                        <a:buFont typeface="Arial"/>
                        <a:buNone/>
                      </a:pPr>
                      <a:r>
                        <a:rPr lang="en" sz="2800">
                          <a:solidFill>
                            <a:schemeClr val="accent4"/>
                          </a:solidFill>
                          <a:latin typeface="Times New Roman" panose="02020603050405020304" pitchFamily="18" charset="0"/>
                          <a:ea typeface="Poppins"/>
                          <a:cs typeface="Times New Roman" panose="02020603050405020304" pitchFamily="18" charset="0"/>
                          <a:sym typeface="Poppins"/>
                        </a:rPr>
                        <a:t> </a:t>
                      </a:r>
                      <a:r>
                        <a:rPr lang="en-US" sz="2800" smtClean="0">
                          <a:effectLst/>
                          <a:latin typeface="Times New Roman" panose="02020603050405020304" pitchFamily="18" charset="0"/>
                          <a:ea typeface="Times New Roman" panose="02020603050405020304" pitchFamily="18" charset="0"/>
                        </a:rPr>
                        <a:t>Nghe - ghi đúng chính tả một đoạn trong bài </a:t>
                      </a:r>
                      <a:r>
                        <a:rPr lang="en-US" sz="2800" i="1" smtClean="0">
                          <a:effectLst/>
                          <a:latin typeface="Times New Roman" panose="02020603050405020304" pitchFamily="18" charset="0"/>
                          <a:ea typeface="Times New Roman" panose="02020603050405020304" pitchFamily="18" charset="0"/>
                        </a:rPr>
                        <a:t>Buôn Chư Lênh đón cô giáo</a:t>
                      </a:r>
                      <a:r>
                        <a:rPr lang="en-US" sz="2800" smtClean="0">
                          <a:effectLst/>
                          <a:latin typeface="Times New Roman" panose="02020603050405020304" pitchFamily="18" charset="0"/>
                          <a:ea typeface="Times New Roman" panose="02020603050405020304" pitchFamily="18" charset="0"/>
                        </a:rPr>
                        <a:t>.</a:t>
                      </a:r>
                      <a:endParaRPr sz="2800">
                        <a:solidFill>
                          <a:schemeClr val="accent4"/>
                        </a:solidFill>
                        <a:latin typeface="Times New Roman" panose="02020603050405020304" pitchFamily="18" charset="0"/>
                        <a:ea typeface="Poppins"/>
                        <a:cs typeface="Times New Roman" panose="02020603050405020304" pitchFamily="18" charset="0"/>
                        <a:sym typeface="Poppins"/>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xmlns="" val="10001"/>
                  </a:ext>
                </a:extLst>
              </a:tr>
              <a:tr h="381000">
                <a:tc>
                  <a:txBody>
                    <a:bodyPr/>
                    <a:lstStyle/>
                    <a:p>
                      <a:pPr marL="0" lvl="0" indent="0" algn="ctr" rtl="0">
                        <a:spcBef>
                          <a:spcPts val="0"/>
                        </a:spcBef>
                        <a:spcAft>
                          <a:spcPts val="0"/>
                        </a:spcAft>
                        <a:buNone/>
                      </a:pPr>
                      <a:r>
                        <a:rPr lang="en" sz="4400" smtClean="0">
                          <a:solidFill>
                            <a:schemeClr val="lt2"/>
                          </a:solidFill>
                          <a:latin typeface="Fredoka One"/>
                          <a:ea typeface="Fredoka One"/>
                          <a:cs typeface="Fredoka One"/>
                          <a:sym typeface="Fredoka One"/>
                        </a:rPr>
                        <a:t>3</a:t>
                      </a:r>
                      <a:endParaRPr sz="4400">
                        <a:solidFill>
                          <a:schemeClr val="lt2"/>
                        </a:solidFill>
                        <a:latin typeface="Fredoka One"/>
                        <a:ea typeface="Fredoka One"/>
                        <a:cs typeface="Fredoka One"/>
                        <a:sym typeface="Fredoka One"/>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dk2"/>
                    </a:solidFill>
                  </a:tcPr>
                </a:tc>
                <a:tc>
                  <a:txBody>
                    <a:bodyPr/>
                    <a:lstStyle/>
                    <a:p>
                      <a:pPr marL="0" lvl="0" indent="0" algn="l" rtl="0">
                        <a:spcBef>
                          <a:spcPts val="0"/>
                        </a:spcBef>
                        <a:spcAft>
                          <a:spcPts val="0"/>
                        </a:spcAft>
                        <a:buClr>
                          <a:schemeClr val="dk1"/>
                        </a:buClr>
                        <a:buSzPts val="1100"/>
                        <a:buFont typeface="Arial"/>
                        <a:buNone/>
                      </a:pPr>
                      <a:r>
                        <a:rPr lang="en-US" sz="2800" smtClean="0">
                          <a:effectLst/>
                          <a:latin typeface="Times New Roman" panose="02020603050405020304" pitchFamily="18" charset="0"/>
                          <a:ea typeface="Times New Roman" panose="02020603050405020304" pitchFamily="18" charset="0"/>
                        </a:rPr>
                        <a:t>Rèn</a:t>
                      </a:r>
                      <a:r>
                        <a:rPr lang="en-US" sz="2800" baseline="0" smtClean="0">
                          <a:effectLst/>
                          <a:latin typeface="Times New Roman" panose="02020603050405020304" pitchFamily="18" charset="0"/>
                          <a:ea typeface="Times New Roman" panose="02020603050405020304" pitchFamily="18" charset="0"/>
                        </a:rPr>
                        <a:t> </a:t>
                      </a:r>
                      <a:r>
                        <a:rPr lang="en-US" sz="2800" smtClean="0">
                          <a:effectLst/>
                          <a:latin typeface="Times New Roman" panose="02020603050405020304" pitchFamily="18" charset="0"/>
                          <a:ea typeface="Times New Roman" panose="02020603050405020304" pitchFamily="18" charset="0"/>
                        </a:rPr>
                        <a:t>cẩn</a:t>
                      </a:r>
                      <a:r>
                        <a:rPr lang="en-US" sz="2800" baseline="0" smtClean="0">
                          <a:effectLst/>
                          <a:latin typeface="Times New Roman" panose="02020603050405020304" pitchFamily="18" charset="0"/>
                          <a:ea typeface="Times New Roman" panose="02020603050405020304" pitchFamily="18" charset="0"/>
                        </a:rPr>
                        <a:t> thận</a:t>
                      </a:r>
                      <a:r>
                        <a:rPr lang="en-US" sz="2800" smtClean="0">
                          <a:effectLst/>
                          <a:latin typeface="Times New Roman" panose="02020603050405020304" pitchFamily="18" charset="0"/>
                          <a:ea typeface="Times New Roman" panose="02020603050405020304" pitchFamily="18" charset="0"/>
                        </a:rPr>
                        <a:t>, sạch</a:t>
                      </a:r>
                      <a:r>
                        <a:rPr lang="en-US" sz="2800" baseline="0" smtClean="0">
                          <a:effectLst/>
                          <a:latin typeface="Times New Roman" panose="02020603050405020304" pitchFamily="18" charset="0"/>
                          <a:ea typeface="Times New Roman" panose="02020603050405020304" pitchFamily="18" charset="0"/>
                        </a:rPr>
                        <a:t> sẽ</a:t>
                      </a:r>
                      <a:endParaRPr sz="2800">
                        <a:solidFill>
                          <a:schemeClr val="accent4"/>
                        </a:solidFill>
                        <a:latin typeface="Times New Roman" panose="02020603050405020304" pitchFamily="18" charset="0"/>
                        <a:ea typeface="Poppins"/>
                        <a:cs typeface="Times New Roman" panose="02020603050405020304" pitchFamily="18" charset="0"/>
                        <a:sym typeface="Poppins"/>
                      </a:endParaRPr>
                    </a:p>
                  </a:txBody>
                  <a:tcPr marL="91425" marR="91425" marT="91425" marB="91425"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xmlns="" val="10002"/>
                  </a:ext>
                </a:extLst>
              </a:tr>
            </a:tbl>
          </a:graphicData>
        </a:graphic>
      </p:graphicFrame>
      <p:grpSp>
        <p:nvGrpSpPr>
          <p:cNvPr id="3948" name="Google Shape;3948;p66"/>
          <p:cNvGrpSpPr/>
          <p:nvPr/>
        </p:nvGrpSpPr>
        <p:grpSpPr>
          <a:xfrm flipH="1">
            <a:off x="8543070" y="-46356"/>
            <a:ext cx="523928" cy="1782393"/>
            <a:chOff x="7692527" y="-6"/>
            <a:chExt cx="523928" cy="1782393"/>
          </a:xfrm>
        </p:grpSpPr>
        <p:sp>
          <p:nvSpPr>
            <p:cNvPr id="3949" name="Google Shape;3949;p66"/>
            <p:cNvSpPr/>
            <p:nvPr/>
          </p:nvSpPr>
          <p:spPr>
            <a:xfrm>
              <a:off x="7946850" y="-6"/>
              <a:ext cx="15299" cy="999451"/>
            </a:xfrm>
            <a:custGeom>
              <a:avLst/>
              <a:gdLst/>
              <a:ahLst/>
              <a:cxnLst/>
              <a:rect l="l" t="t" r="r" b="b"/>
              <a:pathLst>
                <a:path w="575" h="17627" extrusionOk="0">
                  <a:moveTo>
                    <a:pt x="0" y="0"/>
                  </a:moveTo>
                  <a:lnTo>
                    <a:pt x="0" y="17627"/>
                  </a:lnTo>
                  <a:lnTo>
                    <a:pt x="574" y="17627"/>
                  </a:lnTo>
                  <a:lnTo>
                    <a:pt x="574" y="0"/>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0" name="Google Shape;3950;p66"/>
            <p:cNvSpPr/>
            <p:nvPr/>
          </p:nvSpPr>
          <p:spPr>
            <a:xfrm>
              <a:off x="7692527" y="1132924"/>
              <a:ext cx="523928" cy="568310"/>
            </a:xfrm>
            <a:custGeom>
              <a:avLst/>
              <a:gdLst/>
              <a:ahLst/>
              <a:cxnLst/>
              <a:rect l="l" t="t" r="r" b="b"/>
              <a:pathLst>
                <a:path w="19691" h="21359" extrusionOk="0">
                  <a:moveTo>
                    <a:pt x="4025" y="1"/>
                  </a:moveTo>
                  <a:cubicBezTo>
                    <a:pt x="4025" y="1"/>
                    <a:pt x="0" y="2028"/>
                    <a:pt x="0" y="10680"/>
                  </a:cubicBezTo>
                  <a:cubicBezTo>
                    <a:pt x="0" y="19332"/>
                    <a:pt x="4025" y="21359"/>
                    <a:pt x="4025" y="21359"/>
                  </a:cubicBezTo>
                  <a:lnTo>
                    <a:pt x="15666" y="21359"/>
                  </a:lnTo>
                  <a:cubicBezTo>
                    <a:pt x="15666" y="21359"/>
                    <a:pt x="19690" y="19332"/>
                    <a:pt x="19690" y="10680"/>
                  </a:cubicBezTo>
                  <a:cubicBezTo>
                    <a:pt x="19690" y="2028"/>
                    <a:pt x="15666" y="1"/>
                    <a:pt x="15666"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1" name="Google Shape;3951;p66"/>
            <p:cNvSpPr/>
            <p:nvPr/>
          </p:nvSpPr>
          <p:spPr>
            <a:xfrm>
              <a:off x="7846957" y="978787"/>
              <a:ext cx="212009" cy="117605"/>
            </a:xfrm>
            <a:custGeom>
              <a:avLst/>
              <a:gdLst/>
              <a:ahLst/>
              <a:cxnLst/>
              <a:rect l="l" t="t" r="r" b="b"/>
              <a:pathLst>
                <a:path w="7968" h="4420" extrusionOk="0">
                  <a:moveTo>
                    <a:pt x="3987" y="1"/>
                  </a:moveTo>
                  <a:cubicBezTo>
                    <a:pt x="1791" y="1"/>
                    <a:pt x="5" y="1786"/>
                    <a:pt x="5" y="3982"/>
                  </a:cubicBezTo>
                  <a:cubicBezTo>
                    <a:pt x="0" y="4222"/>
                    <a:pt x="195" y="4419"/>
                    <a:pt x="435" y="4419"/>
                  </a:cubicBezTo>
                  <a:cubicBezTo>
                    <a:pt x="676" y="4419"/>
                    <a:pt x="870" y="4222"/>
                    <a:pt x="866" y="3982"/>
                  </a:cubicBezTo>
                  <a:cubicBezTo>
                    <a:pt x="866" y="2261"/>
                    <a:pt x="2265" y="861"/>
                    <a:pt x="3987" y="861"/>
                  </a:cubicBezTo>
                  <a:cubicBezTo>
                    <a:pt x="5707" y="861"/>
                    <a:pt x="7107" y="2261"/>
                    <a:pt x="7107" y="3982"/>
                  </a:cubicBezTo>
                  <a:cubicBezTo>
                    <a:pt x="7107" y="4220"/>
                    <a:pt x="7299" y="4412"/>
                    <a:pt x="7537" y="4412"/>
                  </a:cubicBezTo>
                  <a:cubicBezTo>
                    <a:pt x="7775" y="4412"/>
                    <a:pt x="7967" y="4218"/>
                    <a:pt x="7967" y="3982"/>
                  </a:cubicBezTo>
                  <a:cubicBezTo>
                    <a:pt x="7967" y="1786"/>
                    <a:pt x="6182" y="1"/>
                    <a:pt x="3987" y="1"/>
                  </a:cubicBezTo>
                  <a:close/>
                </a:path>
              </a:pathLst>
            </a:custGeom>
            <a:solidFill>
              <a:srgbClr val="FFCE3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2" name="Google Shape;3952;p66"/>
            <p:cNvSpPr/>
            <p:nvPr/>
          </p:nvSpPr>
          <p:spPr>
            <a:xfrm>
              <a:off x="7799090" y="1701207"/>
              <a:ext cx="310270" cy="81179"/>
            </a:xfrm>
            <a:custGeom>
              <a:avLst/>
              <a:gdLst/>
              <a:ahLst/>
              <a:cxnLst/>
              <a:rect l="l" t="t" r="r" b="b"/>
              <a:pathLst>
                <a:path w="11661" h="3051" extrusionOk="0">
                  <a:moveTo>
                    <a:pt x="20" y="1"/>
                  </a:moveTo>
                  <a:lnTo>
                    <a:pt x="9" y="1120"/>
                  </a:lnTo>
                  <a:cubicBezTo>
                    <a:pt x="0" y="2183"/>
                    <a:pt x="858" y="3051"/>
                    <a:pt x="1921" y="3051"/>
                  </a:cubicBezTo>
                  <a:cubicBezTo>
                    <a:pt x="1922" y="3051"/>
                    <a:pt x="1922" y="3051"/>
                    <a:pt x="1923" y="3051"/>
                  </a:cubicBezTo>
                  <a:lnTo>
                    <a:pt x="9747" y="3051"/>
                  </a:lnTo>
                  <a:cubicBezTo>
                    <a:pt x="10804" y="3051"/>
                    <a:pt x="11661" y="2195"/>
                    <a:pt x="11661" y="1137"/>
                  </a:cubicBezTo>
                  <a:lnTo>
                    <a:pt x="11661" y="1"/>
                  </a:ln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3" name="Google Shape;3953;p66"/>
            <p:cNvSpPr/>
            <p:nvPr/>
          </p:nvSpPr>
          <p:spPr>
            <a:xfrm>
              <a:off x="7799064" y="1067017"/>
              <a:ext cx="310297" cy="65933"/>
            </a:xfrm>
            <a:custGeom>
              <a:avLst/>
              <a:gdLst/>
              <a:ahLst/>
              <a:cxnLst/>
              <a:rect l="l" t="t" r="r" b="b"/>
              <a:pathLst>
                <a:path w="11662" h="2478" extrusionOk="0">
                  <a:moveTo>
                    <a:pt x="1924" y="1"/>
                  </a:moveTo>
                  <a:cubicBezTo>
                    <a:pt x="860" y="1"/>
                    <a:pt x="0" y="869"/>
                    <a:pt x="10" y="1932"/>
                  </a:cubicBezTo>
                  <a:lnTo>
                    <a:pt x="21" y="2478"/>
                  </a:lnTo>
                  <a:lnTo>
                    <a:pt x="11662" y="2478"/>
                  </a:lnTo>
                  <a:lnTo>
                    <a:pt x="11662" y="1914"/>
                  </a:lnTo>
                  <a:cubicBezTo>
                    <a:pt x="11662" y="858"/>
                    <a:pt x="10805" y="1"/>
                    <a:pt x="9748" y="1"/>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4" name="Google Shape;3954;p66"/>
            <p:cNvSpPr/>
            <p:nvPr/>
          </p:nvSpPr>
          <p:spPr>
            <a:xfrm>
              <a:off x="7728447" y="1612631"/>
              <a:ext cx="451396" cy="43397"/>
            </a:xfrm>
            <a:custGeom>
              <a:avLst/>
              <a:gdLst/>
              <a:ahLst/>
              <a:cxnLst/>
              <a:rect l="l" t="t" r="r" b="b"/>
              <a:pathLst>
                <a:path w="16965" h="1631" extrusionOk="0">
                  <a:moveTo>
                    <a:pt x="1" y="0"/>
                  </a:moveTo>
                  <a:lnTo>
                    <a:pt x="1" y="0"/>
                  </a:lnTo>
                  <a:cubicBezTo>
                    <a:pt x="57" y="123"/>
                    <a:pt x="113" y="241"/>
                    <a:pt x="169" y="355"/>
                  </a:cubicBezTo>
                  <a:cubicBezTo>
                    <a:pt x="2782" y="1204"/>
                    <a:pt x="5731" y="1631"/>
                    <a:pt x="8653" y="1631"/>
                  </a:cubicBezTo>
                  <a:cubicBezTo>
                    <a:pt x="11507" y="1631"/>
                    <a:pt x="14333" y="1223"/>
                    <a:pt x="16791" y="414"/>
                  </a:cubicBezTo>
                  <a:cubicBezTo>
                    <a:pt x="16850" y="298"/>
                    <a:pt x="16908" y="179"/>
                    <a:pt x="16965" y="54"/>
                  </a:cubicBezTo>
                  <a:lnTo>
                    <a:pt x="16965" y="54"/>
                  </a:lnTo>
                  <a:cubicBezTo>
                    <a:pt x="14474" y="916"/>
                    <a:pt x="11577" y="1347"/>
                    <a:pt x="8650" y="1347"/>
                  </a:cubicBezTo>
                  <a:cubicBezTo>
                    <a:pt x="5665" y="1347"/>
                    <a:pt x="2648" y="898"/>
                    <a:pt x="1" y="0"/>
                  </a:cubicBezTo>
                  <a:close/>
                </a:path>
              </a:pathLst>
            </a:custGeom>
            <a:solidFill>
              <a:srgbClr val="FF717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5" name="Google Shape;3955;p66"/>
            <p:cNvSpPr/>
            <p:nvPr/>
          </p:nvSpPr>
          <p:spPr>
            <a:xfrm>
              <a:off x="7809308" y="1272321"/>
              <a:ext cx="290368" cy="290368"/>
            </a:xfrm>
            <a:custGeom>
              <a:avLst/>
              <a:gdLst/>
              <a:ahLst/>
              <a:cxnLst/>
              <a:rect l="l" t="t" r="r" b="b"/>
              <a:pathLst>
                <a:path w="10913" h="10913" extrusionOk="0">
                  <a:moveTo>
                    <a:pt x="5457" y="0"/>
                  </a:moveTo>
                  <a:cubicBezTo>
                    <a:pt x="2443" y="0"/>
                    <a:pt x="0" y="2443"/>
                    <a:pt x="0" y="5457"/>
                  </a:cubicBezTo>
                  <a:cubicBezTo>
                    <a:pt x="0" y="6903"/>
                    <a:pt x="574" y="8291"/>
                    <a:pt x="1598" y="9315"/>
                  </a:cubicBezTo>
                  <a:cubicBezTo>
                    <a:pt x="2621" y="10338"/>
                    <a:pt x="4009" y="10913"/>
                    <a:pt x="5457" y="10913"/>
                  </a:cubicBezTo>
                  <a:cubicBezTo>
                    <a:pt x="6903" y="10913"/>
                    <a:pt x="8291" y="10338"/>
                    <a:pt x="9314" y="9315"/>
                  </a:cubicBezTo>
                  <a:cubicBezTo>
                    <a:pt x="10338" y="8291"/>
                    <a:pt x="10913" y="6903"/>
                    <a:pt x="10913" y="5457"/>
                  </a:cubicBezTo>
                  <a:cubicBezTo>
                    <a:pt x="10913" y="4009"/>
                    <a:pt x="10338" y="2621"/>
                    <a:pt x="9314" y="1598"/>
                  </a:cubicBezTo>
                  <a:cubicBezTo>
                    <a:pt x="8291" y="575"/>
                    <a:pt x="6903" y="0"/>
                    <a:pt x="5457"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6" name="Google Shape;3956;p66"/>
            <p:cNvSpPr/>
            <p:nvPr/>
          </p:nvSpPr>
          <p:spPr>
            <a:xfrm>
              <a:off x="7729432" y="1204232"/>
              <a:ext cx="487024" cy="497001"/>
            </a:xfrm>
            <a:custGeom>
              <a:avLst/>
              <a:gdLst/>
              <a:ahLst/>
              <a:cxnLst/>
              <a:rect l="l" t="t" r="r" b="b"/>
              <a:pathLst>
                <a:path w="18304" h="18679" extrusionOk="0">
                  <a:moveTo>
                    <a:pt x="16632" y="0"/>
                  </a:moveTo>
                  <a:cubicBezTo>
                    <a:pt x="15111" y="5066"/>
                    <a:pt x="10856" y="15545"/>
                    <a:pt x="1690" y="15545"/>
                  </a:cubicBezTo>
                  <a:cubicBezTo>
                    <a:pt x="1145" y="15545"/>
                    <a:pt x="582" y="15508"/>
                    <a:pt x="1" y="15430"/>
                  </a:cubicBezTo>
                  <a:lnTo>
                    <a:pt x="1" y="15430"/>
                  </a:lnTo>
                  <a:cubicBezTo>
                    <a:pt x="1164" y="17933"/>
                    <a:pt x="2638" y="18679"/>
                    <a:pt x="2638" y="18679"/>
                  </a:cubicBezTo>
                  <a:lnTo>
                    <a:pt x="14279" y="18679"/>
                  </a:lnTo>
                  <a:cubicBezTo>
                    <a:pt x="14279" y="18679"/>
                    <a:pt x="18303" y="16652"/>
                    <a:pt x="18303" y="8000"/>
                  </a:cubicBezTo>
                  <a:cubicBezTo>
                    <a:pt x="18303" y="4164"/>
                    <a:pt x="17513" y="1633"/>
                    <a:pt x="16632" y="0"/>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7" name="Google Shape;3957;p66"/>
            <p:cNvSpPr/>
            <p:nvPr/>
          </p:nvSpPr>
          <p:spPr>
            <a:xfrm>
              <a:off x="7762957" y="1159026"/>
              <a:ext cx="383973" cy="31397"/>
            </a:xfrm>
            <a:custGeom>
              <a:avLst/>
              <a:gdLst/>
              <a:ahLst/>
              <a:cxnLst/>
              <a:rect l="l" t="t" r="r" b="b"/>
              <a:pathLst>
                <a:path w="14431" h="1180" extrusionOk="0">
                  <a:moveTo>
                    <a:pt x="210" y="0"/>
                  </a:moveTo>
                  <a:cubicBezTo>
                    <a:pt x="141" y="75"/>
                    <a:pt x="72" y="155"/>
                    <a:pt x="1" y="242"/>
                  </a:cubicBezTo>
                  <a:cubicBezTo>
                    <a:pt x="2320" y="866"/>
                    <a:pt x="4847" y="1179"/>
                    <a:pt x="7356" y="1179"/>
                  </a:cubicBezTo>
                  <a:cubicBezTo>
                    <a:pt x="9806" y="1179"/>
                    <a:pt x="12236" y="879"/>
                    <a:pt x="14430" y="282"/>
                  </a:cubicBezTo>
                  <a:cubicBezTo>
                    <a:pt x="14361" y="197"/>
                    <a:pt x="14292" y="118"/>
                    <a:pt x="14225" y="42"/>
                  </a:cubicBezTo>
                  <a:cubicBezTo>
                    <a:pt x="12087" y="610"/>
                    <a:pt x="9729" y="894"/>
                    <a:pt x="7353" y="894"/>
                  </a:cubicBezTo>
                  <a:cubicBezTo>
                    <a:pt x="4920" y="894"/>
                    <a:pt x="2467" y="597"/>
                    <a:pt x="21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8" name="Google Shape;3958;p66"/>
            <p:cNvSpPr/>
            <p:nvPr/>
          </p:nvSpPr>
          <p:spPr>
            <a:xfrm>
              <a:off x="7718948" y="1237731"/>
              <a:ext cx="471485" cy="45818"/>
            </a:xfrm>
            <a:custGeom>
              <a:avLst/>
              <a:gdLst/>
              <a:ahLst/>
              <a:cxnLst/>
              <a:rect l="l" t="t" r="r" b="b"/>
              <a:pathLst>
                <a:path w="17720" h="1722" extrusionOk="0">
                  <a:moveTo>
                    <a:pt x="100" y="0"/>
                  </a:moveTo>
                  <a:cubicBezTo>
                    <a:pt x="66" y="86"/>
                    <a:pt x="33" y="177"/>
                    <a:pt x="1" y="268"/>
                  </a:cubicBezTo>
                  <a:cubicBezTo>
                    <a:pt x="2741" y="1235"/>
                    <a:pt x="5890" y="1721"/>
                    <a:pt x="9011" y="1721"/>
                  </a:cubicBezTo>
                  <a:cubicBezTo>
                    <a:pt x="12088" y="1721"/>
                    <a:pt x="15132" y="1249"/>
                    <a:pt x="17719" y="308"/>
                  </a:cubicBezTo>
                  <a:cubicBezTo>
                    <a:pt x="17687" y="217"/>
                    <a:pt x="17653" y="127"/>
                    <a:pt x="17619" y="40"/>
                  </a:cubicBezTo>
                  <a:cubicBezTo>
                    <a:pt x="15064" y="972"/>
                    <a:pt x="12054" y="1437"/>
                    <a:pt x="9012" y="1437"/>
                  </a:cubicBezTo>
                  <a:cubicBezTo>
                    <a:pt x="5927" y="1437"/>
                    <a:pt x="2809" y="958"/>
                    <a:pt x="10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9" name="Google Shape;3959;p66"/>
            <p:cNvSpPr/>
            <p:nvPr/>
          </p:nvSpPr>
          <p:spPr>
            <a:xfrm>
              <a:off x="7698328" y="1322449"/>
              <a:ext cx="512407" cy="54226"/>
            </a:xfrm>
            <a:custGeom>
              <a:avLst/>
              <a:gdLst/>
              <a:ahLst/>
              <a:cxnLst/>
              <a:rect l="l" t="t" r="r" b="b"/>
              <a:pathLst>
                <a:path w="19258" h="2038" extrusionOk="0">
                  <a:moveTo>
                    <a:pt x="41" y="1"/>
                  </a:moveTo>
                  <a:cubicBezTo>
                    <a:pt x="28" y="96"/>
                    <a:pt x="14" y="195"/>
                    <a:pt x="1" y="293"/>
                  </a:cubicBezTo>
                  <a:cubicBezTo>
                    <a:pt x="2912" y="1454"/>
                    <a:pt x="6367" y="2038"/>
                    <a:pt x="9785" y="2038"/>
                  </a:cubicBezTo>
                  <a:cubicBezTo>
                    <a:pt x="13172" y="2038"/>
                    <a:pt x="16518" y="1465"/>
                    <a:pt x="19258" y="325"/>
                  </a:cubicBezTo>
                  <a:cubicBezTo>
                    <a:pt x="19244" y="226"/>
                    <a:pt x="19232" y="128"/>
                    <a:pt x="19216" y="32"/>
                  </a:cubicBezTo>
                  <a:cubicBezTo>
                    <a:pt x="16497" y="1178"/>
                    <a:pt x="13161" y="1752"/>
                    <a:pt x="9786" y="1752"/>
                  </a:cubicBezTo>
                  <a:cubicBezTo>
                    <a:pt x="6380" y="1752"/>
                    <a:pt x="2935" y="1168"/>
                    <a:pt x="41"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0" name="Google Shape;3960;p66"/>
            <p:cNvSpPr/>
            <p:nvPr/>
          </p:nvSpPr>
          <p:spPr>
            <a:xfrm>
              <a:off x="7692527" y="1412808"/>
              <a:ext cx="523928" cy="56967"/>
            </a:xfrm>
            <a:custGeom>
              <a:avLst/>
              <a:gdLst/>
              <a:ahLst/>
              <a:cxnLst/>
              <a:rect l="l" t="t" r="r" b="b"/>
              <a:pathLst>
                <a:path w="19691" h="2141" extrusionOk="0">
                  <a:moveTo>
                    <a:pt x="2" y="0"/>
                  </a:moveTo>
                  <a:cubicBezTo>
                    <a:pt x="2" y="54"/>
                    <a:pt x="0" y="106"/>
                    <a:pt x="0" y="161"/>
                  </a:cubicBezTo>
                  <a:cubicBezTo>
                    <a:pt x="0" y="213"/>
                    <a:pt x="2" y="260"/>
                    <a:pt x="2" y="310"/>
                  </a:cubicBezTo>
                  <a:cubicBezTo>
                    <a:pt x="2958" y="1531"/>
                    <a:pt x="6501" y="2141"/>
                    <a:pt x="10003" y="2141"/>
                  </a:cubicBezTo>
                  <a:cubicBezTo>
                    <a:pt x="13477" y="2141"/>
                    <a:pt x="16909" y="1540"/>
                    <a:pt x="19687" y="341"/>
                  </a:cubicBezTo>
                  <a:cubicBezTo>
                    <a:pt x="19687" y="280"/>
                    <a:pt x="19690" y="223"/>
                    <a:pt x="19690" y="161"/>
                  </a:cubicBezTo>
                  <a:cubicBezTo>
                    <a:pt x="19690" y="116"/>
                    <a:pt x="19688" y="74"/>
                    <a:pt x="19688" y="30"/>
                  </a:cubicBezTo>
                  <a:cubicBezTo>
                    <a:pt x="16925" y="1248"/>
                    <a:pt x="13487" y="1857"/>
                    <a:pt x="10006" y="1857"/>
                  </a:cubicBezTo>
                  <a:cubicBezTo>
                    <a:pt x="6498" y="1857"/>
                    <a:pt x="2947" y="1238"/>
                    <a:pt x="2"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1" name="Google Shape;3961;p66"/>
            <p:cNvSpPr/>
            <p:nvPr/>
          </p:nvSpPr>
          <p:spPr>
            <a:xfrm>
              <a:off x="7698966" y="1508542"/>
              <a:ext cx="510891" cy="54359"/>
            </a:xfrm>
            <a:custGeom>
              <a:avLst/>
              <a:gdLst/>
              <a:ahLst/>
              <a:cxnLst/>
              <a:rect l="l" t="t" r="r" b="b"/>
              <a:pathLst>
                <a:path w="19201" h="2043" extrusionOk="0">
                  <a:moveTo>
                    <a:pt x="1" y="0"/>
                  </a:moveTo>
                  <a:lnTo>
                    <a:pt x="1" y="0"/>
                  </a:lnTo>
                  <a:cubicBezTo>
                    <a:pt x="17" y="111"/>
                    <a:pt x="35" y="220"/>
                    <a:pt x="53" y="328"/>
                  </a:cubicBezTo>
                  <a:cubicBezTo>
                    <a:pt x="2948" y="1470"/>
                    <a:pt x="6373" y="2043"/>
                    <a:pt x="9761" y="2043"/>
                  </a:cubicBezTo>
                  <a:cubicBezTo>
                    <a:pt x="13112" y="2043"/>
                    <a:pt x="16422" y="1482"/>
                    <a:pt x="19146" y="367"/>
                  </a:cubicBezTo>
                  <a:cubicBezTo>
                    <a:pt x="19164" y="257"/>
                    <a:pt x="19183" y="147"/>
                    <a:pt x="19200" y="34"/>
                  </a:cubicBezTo>
                  <a:lnTo>
                    <a:pt x="19200" y="34"/>
                  </a:lnTo>
                  <a:cubicBezTo>
                    <a:pt x="16479" y="1183"/>
                    <a:pt x="13139" y="1758"/>
                    <a:pt x="9760" y="1758"/>
                  </a:cubicBezTo>
                  <a:cubicBezTo>
                    <a:pt x="6349" y="1758"/>
                    <a:pt x="2896" y="1172"/>
                    <a:pt x="1"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62" name="Google Shape;3962;p66"/>
          <p:cNvGrpSpPr/>
          <p:nvPr/>
        </p:nvGrpSpPr>
        <p:grpSpPr>
          <a:xfrm>
            <a:off x="-407764" y="3179843"/>
            <a:ext cx="785468" cy="1963649"/>
            <a:chOff x="3881786" y="1190493"/>
            <a:chExt cx="785468" cy="1963649"/>
          </a:xfrm>
        </p:grpSpPr>
        <p:sp>
          <p:nvSpPr>
            <p:cNvPr id="3963" name="Google Shape;3963;p66"/>
            <p:cNvSpPr/>
            <p:nvPr/>
          </p:nvSpPr>
          <p:spPr>
            <a:xfrm>
              <a:off x="4268979" y="1190493"/>
              <a:ext cx="11067" cy="133225"/>
            </a:xfrm>
            <a:custGeom>
              <a:avLst/>
              <a:gdLst/>
              <a:ahLst/>
              <a:cxnLst/>
              <a:rect l="l" t="t" r="r" b="b"/>
              <a:pathLst>
                <a:path w="419" h="5044" extrusionOk="0">
                  <a:moveTo>
                    <a:pt x="0" y="0"/>
                  </a:moveTo>
                  <a:lnTo>
                    <a:pt x="0" y="5043"/>
                  </a:lnTo>
                  <a:lnTo>
                    <a:pt x="419" y="5043"/>
                  </a:lnTo>
                  <a:lnTo>
                    <a:pt x="419"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4" name="Google Shape;3964;p66"/>
            <p:cNvSpPr/>
            <p:nvPr/>
          </p:nvSpPr>
          <p:spPr>
            <a:xfrm>
              <a:off x="4047715" y="1655105"/>
              <a:ext cx="436995" cy="1498989"/>
            </a:xfrm>
            <a:custGeom>
              <a:avLst/>
              <a:gdLst/>
              <a:ahLst/>
              <a:cxnLst/>
              <a:rect l="l" t="t" r="r" b="b"/>
              <a:pathLst>
                <a:path w="16545" h="56753" extrusionOk="0">
                  <a:moveTo>
                    <a:pt x="0" y="1"/>
                  </a:moveTo>
                  <a:lnTo>
                    <a:pt x="0" y="56752"/>
                  </a:lnTo>
                  <a:lnTo>
                    <a:pt x="16544" y="56752"/>
                  </a:lnTo>
                  <a:lnTo>
                    <a:pt x="16544" y="1"/>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5" name="Google Shape;3965;p66"/>
            <p:cNvSpPr/>
            <p:nvPr/>
          </p:nvSpPr>
          <p:spPr>
            <a:xfrm>
              <a:off x="4047715" y="1655105"/>
              <a:ext cx="211907" cy="1498989"/>
            </a:xfrm>
            <a:custGeom>
              <a:avLst/>
              <a:gdLst/>
              <a:ahLst/>
              <a:cxnLst/>
              <a:rect l="l" t="t" r="r" b="b"/>
              <a:pathLst>
                <a:path w="8023" h="56753" extrusionOk="0">
                  <a:moveTo>
                    <a:pt x="0" y="1"/>
                  </a:moveTo>
                  <a:lnTo>
                    <a:pt x="0" y="56752"/>
                  </a:lnTo>
                  <a:lnTo>
                    <a:pt x="8022" y="56752"/>
                  </a:lnTo>
                  <a:lnTo>
                    <a:pt x="8022" y="1"/>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6" name="Google Shape;3966;p66"/>
            <p:cNvSpPr/>
            <p:nvPr/>
          </p:nvSpPr>
          <p:spPr>
            <a:xfrm>
              <a:off x="4047715" y="1655105"/>
              <a:ext cx="44267" cy="1498989"/>
            </a:xfrm>
            <a:custGeom>
              <a:avLst/>
              <a:gdLst/>
              <a:ahLst/>
              <a:cxnLst/>
              <a:rect l="l" t="t" r="r" b="b"/>
              <a:pathLst>
                <a:path w="1676" h="56753" extrusionOk="0">
                  <a:moveTo>
                    <a:pt x="0" y="1"/>
                  </a:moveTo>
                  <a:lnTo>
                    <a:pt x="0" y="56752"/>
                  </a:lnTo>
                  <a:lnTo>
                    <a:pt x="1675" y="56752"/>
                  </a:lnTo>
                  <a:lnTo>
                    <a:pt x="1675"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7" name="Google Shape;3967;p66"/>
            <p:cNvSpPr/>
            <p:nvPr/>
          </p:nvSpPr>
          <p:spPr>
            <a:xfrm>
              <a:off x="4257912" y="1655105"/>
              <a:ext cx="16640" cy="1498989"/>
            </a:xfrm>
            <a:custGeom>
              <a:avLst/>
              <a:gdLst/>
              <a:ahLst/>
              <a:cxnLst/>
              <a:rect l="l" t="t" r="r" b="b"/>
              <a:pathLst>
                <a:path w="630" h="56753" extrusionOk="0">
                  <a:moveTo>
                    <a:pt x="0" y="1"/>
                  </a:moveTo>
                  <a:lnTo>
                    <a:pt x="0" y="56752"/>
                  </a:lnTo>
                  <a:lnTo>
                    <a:pt x="629" y="56752"/>
                  </a:lnTo>
                  <a:lnTo>
                    <a:pt x="62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8" name="Google Shape;3968;p66"/>
            <p:cNvSpPr/>
            <p:nvPr/>
          </p:nvSpPr>
          <p:spPr>
            <a:xfrm>
              <a:off x="4440428" y="1655105"/>
              <a:ext cx="44294" cy="1498989"/>
            </a:xfrm>
            <a:custGeom>
              <a:avLst/>
              <a:gdLst/>
              <a:ahLst/>
              <a:cxnLst/>
              <a:rect l="l" t="t" r="r" b="b"/>
              <a:pathLst>
                <a:path w="1677" h="56753" extrusionOk="0">
                  <a:moveTo>
                    <a:pt x="1" y="1"/>
                  </a:moveTo>
                  <a:lnTo>
                    <a:pt x="1" y="56752"/>
                  </a:lnTo>
                  <a:lnTo>
                    <a:pt x="1676" y="56752"/>
                  </a:lnTo>
                  <a:lnTo>
                    <a:pt x="1676"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9" name="Google Shape;3969;p66"/>
            <p:cNvSpPr/>
            <p:nvPr/>
          </p:nvSpPr>
          <p:spPr>
            <a:xfrm>
              <a:off x="4274526" y="1308429"/>
              <a:ext cx="392727" cy="402025"/>
            </a:xfrm>
            <a:custGeom>
              <a:avLst/>
              <a:gdLst/>
              <a:ahLst/>
              <a:cxnLst/>
              <a:rect l="l" t="t" r="r" b="b"/>
              <a:pathLst>
                <a:path w="14869" h="15221" extrusionOk="0">
                  <a:moveTo>
                    <a:pt x="0" y="0"/>
                  </a:moveTo>
                  <a:lnTo>
                    <a:pt x="0" y="15220"/>
                  </a:lnTo>
                  <a:lnTo>
                    <a:pt x="12564" y="15220"/>
                  </a:lnTo>
                  <a:lnTo>
                    <a:pt x="14869" y="13756"/>
                  </a:lnTo>
                  <a:lnTo>
                    <a:pt x="14866" y="13755"/>
                  </a:lnTo>
                  <a:cubicBezTo>
                    <a:pt x="14682" y="13646"/>
                    <a:pt x="2877" y="6542"/>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0" name="Google Shape;3970;p66"/>
            <p:cNvSpPr/>
            <p:nvPr/>
          </p:nvSpPr>
          <p:spPr>
            <a:xfrm>
              <a:off x="3881786" y="1308429"/>
              <a:ext cx="392754" cy="402025"/>
            </a:xfrm>
            <a:custGeom>
              <a:avLst/>
              <a:gdLst/>
              <a:ahLst/>
              <a:cxnLst/>
              <a:rect l="l" t="t" r="r" b="b"/>
              <a:pathLst>
                <a:path w="14870" h="15221" extrusionOk="0">
                  <a:moveTo>
                    <a:pt x="14869" y="0"/>
                  </a:moveTo>
                  <a:cubicBezTo>
                    <a:pt x="11991" y="6542"/>
                    <a:pt x="187" y="13646"/>
                    <a:pt x="2" y="13755"/>
                  </a:cubicBezTo>
                  <a:lnTo>
                    <a:pt x="0" y="13756"/>
                  </a:lnTo>
                  <a:lnTo>
                    <a:pt x="2304" y="15220"/>
                  </a:lnTo>
                  <a:lnTo>
                    <a:pt x="14869" y="15220"/>
                  </a:lnTo>
                  <a:lnTo>
                    <a:pt x="14869"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1" name="Google Shape;3971;p66"/>
            <p:cNvSpPr/>
            <p:nvPr/>
          </p:nvSpPr>
          <p:spPr>
            <a:xfrm>
              <a:off x="4246845" y="1297916"/>
              <a:ext cx="55334" cy="43000"/>
            </a:xfrm>
            <a:custGeom>
              <a:avLst/>
              <a:gdLst/>
              <a:ahLst/>
              <a:cxnLst/>
              <a:rect l="l" t="t" r="r" b="b"/>
              <a:pathLst>
                <a:path w="2095" h="1628" extrusionOk="0">
                  <a:moveTo>
                    <a:pt x="1048" y="1"/>
                  </a:moveTo>
                  <a:cubicBezTo>
                    <a:pt x="470" y="1"/>
                    <a:pt x="0" y="364"/>
                    <a:pt x="0" y="814"/>
                  </a:cubicBezTo>
                  <a:cubicBezTo>
                    <a:pt x="0" y="1263"/>
                    <a:pt x="470" y="1628"/>
                    <a:pt x="1048" y="1628"/>
                  </a:cubicBezTo>
                  <a:cubicBezTo>
                    <a:pt x="1626" y="1628"/>
                    <a:pt x="2095" y="1263"/>
                    <a:pt x="2095" y="814"/>
                  </a:cubicBezTo>
                  <a:cubicBezTo>
                    <a:pt x="2095" y="364"/>
                    <a:pt x="1626" y="1"/>
                    <a:pt x="104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2" name="Google Shape;3972;p66"/>
            <p:cNvSpPr/>
            <p:nvPr/>
          </p:nvSpPr>
          <p:spPr>
            <a:xfrm>
              <a:off x="3881786" y="1671719"/>
              <a:ext cx="785455" cy="38747"/>
            </a:xfrm>
            <a:custGeom>
              <a:avLst/>
              <a:gdLst/>
              <a:ahLst/>
              <a:cxnLst/>
              <a:rect l="l" t="t" r="r" b="b"/>
              <a:pathLst>
                <a:path w="29738" h="1467" extrusionOk="0">
                  <a:moveTo>
                    <a:pt x="2" y="1"/>
                  </a:moveTo>
                  <a:lnTo>
                    <a:pt x="0" y="2"/>
                  </a:lnTo>
                  <a:lnTo>
                    <a:pt x="2304" y="1466"/>
                  </a:lnTo>
                  <a:lnTo>
                    <a:pt x="27433" y="1466"/>
                  </a:lnTo>
                  <a:lnTo>
                    <a:pt x="29738" y="2"/>
                  </a:lnTo>
                  <a:lnTo>
                    <a:pt x="29735"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3" name="Google Shape;3973;p66"/>
            <p:cNvSpPr/>
            <p:nvPr/>
          </p:nvSpPr>
          <p:spPr>
            <a:xfrm>
              <a:off x="4136199" y="3043500"/>
              <a:ext cx="16640" cy="110642"/>
            </a:xfrm>
            <a:custGeom>
              <a:avLst/>
              <a:gdLst/>
              <a:ahLst/>
              <a:cxnLst/>
              <a:rect l="l" t="t" r="r" b="b"/>
              <a:pathLst>
                <a:path w="630" h="4189" extrusionOk="0">
                  <a:moveTo>
                    <a:pt x="1" y="1"/>
                  </a:moveTo>
                  <a:lnTo>
                    <a:pt x="1" y="4188"/>
                  </a:lnTo>
                  <a:lnTo>
                    <a:pt x="630" y="4188"/>
                  </a:lnTo>
                  <a:lnTo>
                    <a:pt x="63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4" name="Google Shape;3974;p66"/>
            <p:cNvSpPr/>
            <p:nvPr/>
          </p:nvSpPr>
          <p:spPr>
            <a:xfrm>
              <a:off x="4197082" y="3043500"/>
              <a:ext cx="16587" cy="110642"/>
            </a:xfrm>
            <a:custGeom>
              <a:avLst/>
              <a:gdLst/>
              <a:ahLst/>
              <a:cxnLst/>
              <a:rect l="l" t="t" r="r" b="b"/>
              <a:pathLst>
                <a:path w="628" h="4189" extrusionOk="0">
                  <a:moveTo>
                    <a:pt x="0" y="1"/>
                  </a:moveTo>
                  <a:lnTo>
                    <a:pt x="0" y="4188"/>
                  </a:lnTo>
                  <a:lnTo>
                    <a:pt x="628" y="4188"/>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5" name="Google Shape;3975;p66"/>
            <p:cNvSpPr/>
            <p:nvPr/>
          </p:nvSpPr>
          <p:spPr>
            <a:xfrm>
              <a:off x="4318742" y="3043500"/>
              <a:ext cx="16640" cy="110642"/>
            </a:xfrm>
            <a:custGeom>
              <a:avLst/>
              <a:gdLst/>
              <a:ahLst/>
              <a:cxnLst/>
              <a:rect l="l" t="t" r="r" b="b"/>
              <a:pathLst>
                <a:path w="630" h="4189" extrusionOk="0">
                  <a:moveTo>
                    <a:pt x="0" y="1"/>
                  </a:moveTo>
                  <a:lnTo>
                    <a:pt x="0" y="4188"/>
                  </a:lnTo>
                  <a:lnTo>
                    <a:pt x="629" y="4188"/>
                  </a:lnTo>
                  <a:lnTo>
                    <a:pt x="62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6" name="Google Shape;3976;p66"/>
            <p:cNvSpPr/>
            <p:nvPr/>
          </p:nvSpPr>
          <p:spPr>
            <a:xfrm>
              <a:off x="4379598" y="3043500"/>
              <a:ext cx="16613" cy="110642"/>
            </a:xfrm>
            <a:custGeom>
              <a:avLst/>
              <a:gdLst/>
              <a:ahLst/>
              <a:cxnLst/>
              <a:rect l="l" t="t" r="r" b="b"/>
              <a:pathLst>
                <a:path w="629" h="4189" extrusionOk="0">
                  <a:moveTo>
                    <a:pt x="1" y="1"/>
                  </a:moveTo>
                  <a:lnTo>
                    <a:pt x="1" y="4188"/>
                  </a:lnTo>
                  <a:lnTo>
                    <a:pt x="628" y="4188"/>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7" name="Google Shape;3977;p66"/>
            <p:cNvSpPr/>
            <p:nvPr/>
          </p:nvSpPr>
          <p:spPr>
            <a:xfrm>
              <a:off x="4136199" y="2639718"/>
              <a:ext cx="16640" cy="110616"/>
            </a:xfrm>
            <a:custGeom>
              <a:avLst/>
              <a:gdLst/>
              <a:ahLst/>
              <a:cxnLst/>
              <a:rect l="l" t="t" r="r" b="b"/>
              <a:pathLst>
                <a:path w="630" h="4188" extrusionOk="0">
                  <a:moveTo>
                    <a:pt x="1" y="0"/>
                  </a:moveTo>
                  <a:lnTo>
                    <a:pt x="1" y="4188"/>
                  </a:lnTo>
                  <a:lnTo>
                    <a:pt x="630" y="4188"/>
                  </a:lnTo>
                  <a:lnTo>
                    <a:pt x="630"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8" name="Google Shape;3978;p66"/>
            <p:cNvSpPr/>
            <p:nvPr/>
          </p:nvSpPr>
          <p:spPr>
            <a:xfrm>
              <a:off x="4197082" y="2639718"/>
              <a:ext cx="16587" cy="110616"/>
            </a:xfrm>
            <a:custGeom>
              <a:avLst/>
              <a:gdLst/>
              <a:ahLst/>
              <a:cxnLst/>
              <a:rect l="l" t="t" r="r" b="b"/>
              <a:pathLst>
                <a:path w="628" h="4188" extrusionOk="0">
                  <a:moveTo>
                    <a:pt x="0" y="0"/>
                  </a:moveTo>
                  <a:lnTo>
                    <a:pt x="0" y="4188"/>
                  </a:lnTo>
                  <a:lnTo>
                    <a:pt x="628" y="4188"/>
                  </a:lnTo>
                  <a:lnTo>
                    <a:pt x="6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9" name="Google Shape;3979;p66"/>
            <p:cNvSpPr/>
            <p:nvPr/>
          </p:nvSpPr>
          <p:spPr>
            <a:xfrm>
              <a:off x="4318742" y="2639718"/>
              <a:ext cx="16640" cy="110616"/>
            </a:xfrm>
            <a:custGeom>
              <a:avLst/>
              <a:gdLst/>
              <a:ahLst/>
              <a:cxnLst/>
              <a:rect l="l" t="t" r="r" b="b"/>
              <a:pathLst>
                <a:path w="630" h="4188" extrusionOk="0">
                  <a:moveTo>
                    <a:pt x="0" y="0"/>
                  </a:moveTo>
                  <a:lnTo>
                    <a:pt x="0" y="4188"/>
                  </a:lnTo>
                  <a:lnTo>
                    <a:pt x="629" y="4188"/>
                  </a:lnTo>
                  <a:lnTo>
                    <a:pt x="629"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0" name="Google Shape;3980;p66"/>
            <p:cNvSpPr/>
            <p:nvPr/>
          </p:nvSpPr>
          <p:spPr>
            <a:xfrm>
              <a:off x="4379598" y="2639718"/>
              <a:ext cx="16613" cy="110616"/>
            </a:xfrm>
            <a:custGeom>
              <a:avLst/>
              <a:gdLst/>
              <a:ahLst/>
              <a:cxnLst/>
              <a:rect l="l" t="t" r="r" b="b"/>
              <a:pathLst>
                <a:path w="629" h="4188" extrusionOk="0">
                  <a:moveTo>
                    <a:pt x="1" y="0"/>
                  </a:moveTo>
                  <a:lnTo>
                    <a:pt x="1" y="4188"/>
                  </a:lnTo>
                  <a:lnTo>
                    <a:pt x="628" y="4188"/>
                  </a:lnTo>
                  <a:lnTo>
                    <a:pt x="628"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1" name="Google Shape;3981;p66"/>
            <p:cNvSpPr/>
            <p:nvPr/>
          </p:nvSpPr>
          <p:spPr>
            <a:xfrm>
              <a:off x="4136199" y="2241430"/>
              <a:ext cx="16640" cy="110668"/>
            </a:xfrm>
            <a:custGeom>
              <a:avLst/>
              <a:gdLst/>
              <a:ahLst/>
              <a:cxnLst/>
              <a:rect l="l" t="t" r="r" b="b"/>
              <a:pathLst>
                <a:path w="630" h="4190" extrusionOk="0">
                  <a:moveTo>
                    <a:pt x="1" y="1"/>
                  </a:moveTo>
                  <a:lnTo>
                    <a:pt x="1" y="4189"/>
                  </a:lnTo>
                  <a:lnTo>
                    <a:pt x="630" y="4189"/>
                  </a:lnTo>
                  <a:lnTo>
                    <a:pt x="63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2" name="Google Shape;3982;p66"/>
            <p:cNvSpPr/>
            <p:nvPr/>
          </p:nvSpPr>
          <p:spPr>
            <a:xfrm>
              <a:off x="4197082" y="2241430"/>
              <a:ext cx="16587" cy="110668"/>
            </a:xfrm>
            <a:custGeom>
              <a:avLst/>
              <a:gdLst/>
              <a:ahLst/>
              <a:cxnLst/>
              <a:rect l="l" t="t" r="r" b="b"/>
              <a:pathLst>
                <a:path w="628" h="4190" extrusionOk="0">
                  <a:moveTo>
                    <a:pt x="0" y="1"/>
                  </a:moveTo>
                  <a:lnTo>
                    <a:pt x="0" y="4189"/>
                  </a:lnTo>
                  <a:lnTo>
                    <a:pt x="628" y="4189"/>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3" name="Google Shape;3983;p66"/>
            <p:cNvSpPr/>
            <p:nvPr/>
          </p:nvSpPr>
          <p:spPr>
            <a:xfrm>
              <a:off x="4318742" y="2241430"/>
              <a:ext cx="16640" cy="110668"/>
            </a:xfrm>
            <a:custGeom>
              <a:avLst/>
              <a:gdLst/>
              <a:ahLst/>
              <a:cxnLst/>
              <a:rect l="l" t="t" r="r" b="b"/>
              <a:pathLst>
                <a:path w="630" h="4190" extrusionOk="0">
                  <a:moveTo>
                    <a:pt x="0" y="1"/>
                  </a:moveTo>
                  <a:lnTo>
                    <a:pt x="0" y="4189"/>
                  </a:lnTo>
                  <a:lnTo>
                    <a:pt x="629" y="4189"/>
                  </a:lnTo>
                  <a:lnTo>
                    <a:pt x="62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4" name="Google Shape;3984;p66"/>
            <p:cNvSpPr/>
            <p:nvPr/>
          </p:nvSpPr>
          <p:spPr>
            <a:xfrm>
              <a:off x="4379598" y="2241430"/>
              <a:ext cx="16613" cy="110668"/>
            </a:xfrm>
            <a:custGeom>
              <a:avLst/>
              <a:gdLst/>
              <a:ahLst/>
              <a:cxnLst/>
              <a:rect l="l" t="t" r="r" b="b"/>
              <a:pathLst>
                <a:path w="629" h="4190" extrusionOk="0">
                  <a:moveTo>
                    <a:pt x="1" y="1"/>
                  </a:moveTo>
                  <a:lnTo>
                    <a:pt x="1" y="4189"/>
                  </a:lnTo>
                  <a:lnTo>
                    <a:pt x="628" y="4189"/>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5" name="Google Shape;3985;p66"/>
            <p:cNvSpPr/>
            <p:nvPr/>
          </p:nvSpPr>
          <p:spPr>
            <a:xfrm>
              <a:off x="4136199" y="1832128"/>
              <a:ext cx="16640" cy="110642"/>
            </a:xfrm>
            <a:custGeom>
              <a:avLst/>
              <a:gdLst/>
              <a:ahLst/>
              <a:cxnLst/>
              <a:rect l="l" t="t" r="r" b="b"/>
              <a:pathLst>
                <a:path w="630" h="4189" extrusionOk="0">
                  <a:moveTo>
                    <a:pt x="1" y="1"/>
                  </a:moveTo>
                  <a:lnTo>
                    <a:pt x="1" y="4189"/>
                  </a:lnTo>
                  <a:lnTo>
                    <a:pt x="630" y="4189"/>
                  </a:lnTo>
                  <a:lnTo>
                    <a:pt x="63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6" name="Google Shape;3986;p66"/>
            <p:cNvSpPr/>
            <p:nvPr/>
          </p:nvSpPr>
          <p:spPr>
            <a:xfrm>
              <a:off x="4197082" y="1832128"/>
              <a:ext cx="16587" cy="110642"/>
            </a:xfrm>
            <a:custGeom>
              <a:avLst/>
              <a:gdLst/>
              <a:ahLst/>
              <a:cxnLst/>
              <a:rect l="l" t="t" r="r" b="b"/>
              <a:pathLst>
                <a:path w="628" h="4189" extrusionOk="0">
                  <a:moveTo>
                    <a:pt x="0" y="1"/>
                  </a:moveTo>
                  <a:lnTo>
                    <a:pt x="0" y="4189"/>
                  </a:lnTo>
                  <a:lnTo>
                    <a:pt x="628" y="4189"/>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7" name="Google Shape;3987;p66"/>
            <p:cNvSpPr/>
            <p:nvPr/>
          </p:nvSpPr>
          <p:spPr>
            <a:xfrm>
              <a:off x="4318742" y="1832128"/>
              <a:ext cx="16640" cy="110642"/>
            </a:xfrm>
            <a:custGeom>
              <a:avLst/>
              <a:gdLst/>
              <a:ahLst/>
              <a:cxnLst/>
              <a:rect l="l" t="t" r="r" b="b"/>
              <a:pathLst>
                <a:path w="630" h="4189" extrusionOk="0">
                  <a:moveTo>
                    <a:pt x="0" y="1"/>
                  </a:moveTo>
                  <a:lnTo>
                    <a:pt x="0" y="4189"/>
                  </a:lnTo>
                  <a:lnTo>
                    <a:pt x="629" y="4189"/>
                  </a:lnTo>
                  <a:lnTo>
                    <a:pt x="629"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8" name="Google Shape;3988;p66"/>
            <p:cNvSpPr/>
            <p:nvPr/>
          </p:nvSpPr>
          <p:spPr>
            <a:xfrm>
              <a:off x="4379598" y="1832128"/>
              <a:ext cx="16613" cy="110642"/>
            </a:xfrm>
            <a:custGeom>
              <a:avLst/>
              <a:gdLst/>
              <a:ahLst/>
              <a:cxnLst/>
              <a:rect l="l" t="t" r="r" b="b"/>
              <a:pathLst>
                <a:path w="629" h="4189" extrusionOk="0">
                  <a:moveTo>
                    <a:pt x="1" y="1"/>
                  </a:moveTo>
                  <a:lnTo>
                    <a:pt x="1" y="4189"/>
                  </a:lnTo>
                  <a:lnTo>
                    <a:pt x="628" y="4189"/>
                  </a:lnTo>
                  <a:lnTo>
                    <a:pt x="628"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9" name="Google Shape;3989;p66"/>
            <p:cNvSpPr/>
            <p:nvPr/>
          </p:nvSpPr>
          <p:spPr>
            <a:xfrm>
              <a:off x="4258520" y="1931706"/>
              <a:ext cx="370013" cy="182537"/>
            </a:xfrm>
            <a:custGeom>
              <a:avLst/>
              <a:gdLst/>
              <a:ahLst/>
              <a:cxnLst/>
              <a:rect l="l" t="t" r="r" b="b"/>
              <a:pathLst>
                <a:path w="14009" h="6911" extrusionOk="0">
                  <a:moveTo>
                    <a:pt x="1" y="0"/>
                  </a:moveTo>
                  <a:lnTo>
                    <a:pt x="1" y="6911"/>
                  </a:lnTo>
                  <a:lnTo>
                    <a:pt x="11839" y="6911"/>
                  </a:lnTo>
                  <a:lnTo>
                    <a:pt x="14008" y="5025"/>
                  </a:lnTo>
                  <a:cubicBezTo>
                    <a:pt x="14008" y="5025"/>
                    <a:pt x="11544" y="3013"/>
                    <a:pt x="864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0" name="Google Shape;3990;p66"/>
            <p:cNvSpPr/>
            <p:nvPr/>
          </p:nvSpPr>
          <p:spPr>
            <a:xfrm>
              <a:off x="3909441" y="1931680"/>
              <a:ext cx="359553" cy="182563"/>
            </a:xfrm>
            <a:custGeom>
              <a:avLst/>
              <a:gdLst/>
              <a:ahLst/>
              <a:cxnLst/>
              <a:rect l="l" t="t" r="r" b="b"/>
              <a:pathLst>
                <a:path w="13613" h="6912" extrusionOk="0">
                  <a:moveTo>
                    <a:pt x="5215" y="0"/>
                  </a:moveTo>
                  <a:cubicBezTo>
                    <a:pt x="2395" y="3014"/>
                    <a:pt x="0" y="5026"/>
                    <a:pt x="0" y="5026"/>
                  </a:cubicBezTo>
                  <a:lnTo>
                    <a:pt x="2109" y="6912"/>
                  </a:lnTo>
                  <a:lnTo>
                    <a:pt x="13612" y="6912"/>
                  </a:lnTo>
                  <a:lnTo>
                    <a:pt x="13612" y="1"/>
                  </a:lnTo>
                  <a:lnTo>
                    <a:pt x="5215"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1" name="Google Shape;3991;p66"/>
            <p:cNvSpPr/>
            <p:nvPr/>
          </p:nvSpPr>
          <p:spPr>
            <a:xfrm>
              <a:off x="3909441" y="2064434"/>
              <a:ext cx="719080" cy="49814"/>
            </a:xfrm>
            <a:custGeom>
              <a:avLst/>
              <a:gdLst/>
              <a:ahLst/>
              <a:cxnLst/>
              <a:rect l="l" t="t" r="r" b="b"/>
              <a:pathLst>
                <a:path w="27225" h="1886" extrusionOk="0">
                  <a:moveTo>
                    <a:pt x="0" y="0"/>
                  </a:moveTo>
                  <a:lnTo>
                    <a:pt x="2109" y="1886"/>
                  </a:lnTo>
                  <a:lnTo>
                    <a:pt x="25115" y="1886"/>
                  </a:lnTo>
                  <a:lnTo>
                    <a:pt x="27224"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2" name="Google Shape;3992;p66"/>
            <p:cNvSpPr/>
            <p:nvPr/>
          </p:nvSpPr>
          <p:spPr>
            <a:xfrm>
              <a:off x="4258520" y="2329941"/>
              <a:ext cx="370013" cy="182590"/>
            </a:xfrm>
            <a:custGeom>
              <a:avLst/>
              <a:gdLst/>
              <a:ahLst/>
              <a:cxnLst/>
              <a:rect l="l" t="t" r="r" b="b"/>
              <a:pathLst>
                <a:path w="14009" h="6913" extrusionOk="0">
                  <a:moveTo>
                    <a:pt x="1" y="1"/>
                  </a:moveTo>
                  <a:lnTo>
                    <a:pt x="1" y="6912"/>
                  </a:lnTo>
                  <a:lnTo>
                    <a:pt x="11839" y="6912"/>
                  </a:lnTo>
                  <a:lnTo>
                    <a:pt x="14008" y="5028"/>
                  </a:lnTo>
                  <a:cubicBezTo>
                    <a:pt x="14008" y="5028"/>
                    <a:pt x="11544" y="3014"/>
                    <a:pt x="864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3" name="Google Shape;3993;p66"/>
            <p:cNvSpPr/>
            <p:nvPr/>
          </p:nvSpPr>
          <p:spPr>
            <a:xfrm>
              <a:off x="3909441" y="2329941"/>
              <a:ext cx="359553" cy="182537"/>
            </a:xfrm>
            <a:custGeom>
              <a:avLst/>
              <a:gdLst/>
              <a:ahLst/>
              <a:cxnLst/>
              <a:rect l="l" t="t" r="r" b="b"/>
              <a:pathLst>
                <a:path w="13613" h="6911" extrusionOk="0">
                  <a:moveTo>
                    <a:pt x="13612" y="1"/>
                  </a:moveTo>
                  <a:lnTo>
                    <a:pt x="5215" y="2"/>
                  </a:lnTo>
                  <a:cubicBezTo>
                    <a:pt x="2394" y="3014"/>
                    <a:pt x="0" y="5028"/>
                    <a:pt x="0" y="5028"/>
                  </a:cubicBezTo>
                  <a:lnTo>
                    <a:pt x="2109" y="6911"/>
                  </a:lnTo>
                  <a:lnTo>
                    <a:pt x="13612" y="6911"/>
                  </a:lnTo>
                  <a:lnTo>
                    <a:pt x="1361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4" name="Google Shape;3994;p66"/>
            <p:cNvSpPr/>
            <p:nvPr/>
          </p:nvSpPr>
          <p:spPr>
            <a:xfrm>
              <a:off x="3909441" y="2462695"/>
              <a:ext cx="719080" cy="49788"/>
            </a:xfrm>
            <a:custGeom>
              <a:avLst/>
              <a:gdLst/>
              <a:ahLst/>
              <a:cxnLst/>
              <a:rect l="l" t="t" r="r" b="b"/>
              <a:pathLst>
                <a:path w="27225" h="1885" extrusionOk="0">
                  <a:moveTo>
                    <a:pt x="0" y="1"/>
                  </a:moveTo>
                  <a:lnTo>
                    <a:pt x="2109" y="1885"/>
                  </a:lnTo>
                  <a:lnTo>
                    <a:pt x="25115" y="1885"/>
                  </a:lnTo>
                  <a:lnTo>
                    <a:pt x="27224"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5" name="Google Shape;3995;p66"/>
            <p:cNvSpPr/>
            <p:nvPr/>
          </p:nvSpPr>
          <p:spPr>
            <a:xfrm>
              <a:off x="4258520" y="2728229"/>
              <a:ext cx="370013" cy="182537"/>
            </a:xfrm>
            <a:custGeom>
              <a:avLst/>
              <a:gdLst/>
              <a:ahLst/>
              <a:cxnLst/>
              <a:rect l="l" t="t" r="r" b="b"/>
              <a:pathLst>
                <a:path w="14009" h="6911" extrusionOk="0">
                  <a:moveTo>
                    <a:pt x="1" y="0"/>
                  </a:moveTo>
                  <a:lnTo>
                    <a:pt x="1" y="6911"/>
                  </a:lnTo>
                  <a:lnTo>
                    <a:pt x="11839" y="6911"/>
                  </a:lnTo>
                  <a:lnTo>
                    <a:pt x="14008" y="5025"/>
                  </a:lnTo>
                  <a:cubicBezTo>
                    <a:pt x="14008" y="5025"/>
                    <a:pt x="11544" y="3013"/>
                    <a:pt x="864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6" name="Google Shape;3996;p66"/>
            <p:cNvSpPr/>
            <p:nvPr/>
          </p:nvSpPr>
          <p:spPr>
            <a:xfrm>
              <a:off x="3909441" y="2728229"/>
              <a:ext cx="359553" cy="182537"/>
            </a:xfrm>
            <a:custGeom>
              <a:avLst/>
              <a:gdLst/>
              <a:ahLst/>
              <a:cxnLst/>
              <a:rect l="l" t="t" r="r" b="b"/>
              <a:pathLst>
                <a:path w="13613" h="6911" extrusionOk="0">
                  <a:moveTo>
                    <a:pt x="5215" y="0"/>
                  </a:moveTo>
                  <a:cubicBezTo>
                    <a:pt x="2395" y="3013"/>
                    <a:pt x="0" y="5025"/>
                    <a:pt x="0" y="5025"/>
                  </a:cubicBezTo>
                  <a:lnTo>
                    <a:pt x="2109" y="6911"/>
                  </a:lnTo>
                  <a:lnTo>
                    <a:pt x="13612" y="6911"/>
                  </a:lnTo>
                  <a:lnTo>
                    <a:pt x="1361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7" name="Google Shape;3997;p66"/>
            <p:cNvSpPr/>
            <p:nvPr/>
          </p:nvSpPr>
          <p:spPr>
            <a:xfrm>
              <a:off x="3909441" y="2860956"/>
              <a:ext cx="719080" cy="49814"/>
            </a:xfrm>
            <a:custGeom>
              <a:avLst/>
              <a:gdLst/>
              <a:ahLst/>
              <a:cxnLst/>
              <a:rect l="l" t="t" r="r" b="b"/>
              <a:pathLst>
                <a:path w="27225" h="1886" extrusionOk="0">
                  <a:moveTo>
                    <a:pt x="0" y="0"/>
                  </a:moveTo>
                  <a:lnTo>
                    <a:pt x="2109" y="1886"/>
                  </a:lnTo>
                  <a:lnTo>
                    <a:pt x="25115" y="1886"/>
                  </a:lnTo>
                  <a:lnTo>
                    <a:pt x="27224"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8" name="Google Shape;3998;p66"/>
            <p:cNvSpPr/>
            <p:nvPr/>
          </p:nvSpPr>
          <p:spPr>
            <a:xfrm>
              <a:off x="4130970" y="1738703"/>
              <a:ext cx="79766" cy="99707"/>
            </a:xfrm>
            <a:custGeom>
              <a:avLst/>
              <a:gdLst/>
              <a:ahLst/>
              <a:cxnLst/>
              <a:rect l="l" t="t" r="r" b="b"/>
              <a:pathLst>
                <a:path w="3020" h="3775" extrusionOk="0">
                  <a:moveTo>
                    <a:pt x="0" y="0"/>
                  </a:moveTo>
                  <a:lnTo>
                    <a:pt x="0" y="3774"/>
                  </a:lnTo>
                  <a:lnTo>
                    <a:pt x="3020" y="3774"/>
                  </a:lnTo>
                  <a:lnTo>
                    <a:pt x="3020"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9" name="Google Shape;3999;p66"/>
            <p:cNvSpPr/>
            <p:nvPr/>
          </p:nvSpPr>
          <p:spPr>
            <a:xfrm>
              <a:off x="4130970" y="2147398"/>
              <a:ext cx="79766" cy="99654"/>
            </a:xfrm>
            <a:custGeom>
              <a:avLst/>
              <a:gdLst/>
              <a:ahLst/>
              <a:cxnLst/>
              <a:rect l="l" t="t" r="r" b="b"/>
              <a:pathLst>
                <a:path w="3020" h="3773" extrusionOk="0">
                  <a:moveTo>
                    <a:pt x="0" y="0"/>
                  </a:moveTo>
                  <a:lnTo>
                    <a:pt x="0" y="3773"/>
                  </a:lnTo>
                  <a:lnTo>
                    <a:pt x="3020" y="3773"/>
                  </a:lnTo>
                  <a:lnTo>
                    <a:pt x="3020"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0" name="Google Shape;4000;p66"/>
            <p:cNvSpPr/>
            <p:nvPr/>
          </p:nvSpPr>
          <p:spPr>
            <a:xfrm>
              <a:off x="4130970" y="2536098"/>
              <a:ext cx="79766" cy="99734"/>
            </a:xfrm>
            <a:custGeom>
              <a:avLst/>
              <a:gdLst/>
              <a:ahLst/>
              <a:cxnLst/>
              <a:rect l="l" t="t" r="r" b="b"/>
              <a:pathLst>
                <a:path w="3020" h="3776" extrusionOk="0">
                  <a:moveTo>
                    <a:pt x="0" y="1"/>
                  </a:moveTo>
                  <a:lnTo>
                    <a:pt x="0" y="3775"/>
                  </a:lnTo>
                  <a:lnTo>
                    <a:pt x="3020" y="3775"/>
                  </a:lnTo>
                  <a:lnTo>
                    <a:pt x="302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1" name="Google Shape;4001;p66"/>
            <p:cNvSpPr/>
            <p:nvPr/>
          </p:nvSpPr>
          <p:spPr>
            <a:xfrm>
              <a:off x="4130970" y="2944793"/>
              <a:ext cx="79766" cy="99707"/>
            </a:xfrm>
            <a:custGeom>
              <a:avLst/>
              <a:gdLst/>
              <a:ahLst/>
              <a:cxnLst/>
              <a:rect l="l" t="t" r="r" b="b"/>
              <a:pathLst>
                <a:path w="3020" h="3775" extrusionOk="0">
                  <a:moveTo>
                    <a:pt x="0" y="1"/>
                  </a:moveTo>
                  <a:lnTo>
                    <a:pt x="0" y="3775"/>
                  </a:lnTo>
                  <a:lnTo>
                    <a:pt x="3020" y="3775"/>
                  </a:lnTo>
                  <a:lnTo>
                    <a:pt x="3020"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2" name="Google Shape;4002;p66"/>
            <p:cNvSpPr/>
            <p:nvPr/>
          </p:nvSpPr>
          <p:spPr>
            <a:xfrm>
              <a:off x="4058755" y="2235909"/>
              <a:ext cx="414888" cy="16613"/>
            </a:xfrm>
            <a:custGeom>
              <a:avLst/>
              <a:gdLst/>
              <a:ahLst/>
              <a:cxnLst/>
              <a:rect l="l" t="t" r="r" b="b"/>
              <a:pathLst>
                <a:path w="15708" h="629" extrusionOk="0">
                  <a:moveTo>
                    <a:pt x="1" y="1"/>
                  </a:moveTo>
                  <a:lnTo>
                    <a:pt x="1" y="629"/>
                  </a:lnTo>
                  <a:lnTo>
                    <a:pt x="15707" y="629"/>
                  </a:lnTo>
                  <a:lnTo>
                    <a:pt x="1570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3" name="Google Shape;4003;p66"/>
            <p:cNvSpPr/>
            <p:nvPr/>
          </p:nvSpPr>
          <p:spPr>
            <a:xfrm>
              <a:off x="4058755" y="1826581"/>
              <a:ext cx="414888" cy="16640"/>
            </a:xfrm>
            <a:custGeom>
              <a:avLst/>
              <a:gdLst/>
              <a:ahLst/>
              <a:cxnLst/>
              <a:rect l="l" t="t" r="r" b="b"/>
              <a:pathLst>
                <a:path w="15708" h="630" extrusionOk="0">
                  <a:moveTo>
                    <a:pt x="1" y="1"/>
                  </a:moveTo>
                  <a:lnTo>
                    <a:pt x="1" y="629"/>
                  </a:lnTo>
                  <a:lnTo>
                    <a:pt x="15707" y="629"/>
                  </a:lnTo>
                  <a:lnTo>
                    <a:pt x="1570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4" name="Google Shape;4004;p66"/>
            <p:cNvSpPr/>
            <p:nvPr/>
          </p:nvSpPr>
          <p:spPr>
            <a:xfrm>
              <a:off x="4058755" y="2634171"/>
              <a:ext cx="414888" cy="16640"/>
            </a:xfrm>
            <a:custGeom>
              <a:avLst/>
              <a:gdLst/>
              <a:ahLst/>
              <a:cxnLst/>
              <a:rect l="l" t="t" r="r" b="b"/>
              <a:pathLst>
                <a:path w="15708" h="630" extrusionOk="0">
                  <a:moveTo>
                    <a:pt x="1" y="0"/>
                  </a:moveTo>
                  <a:lnTo>
                    <a:pt x="1" y="629"/>
                  </a:lnTo>
                  <a:lnTo>
                    <a:pt x="15707" y="629"/>
                  </a:lnTo>
                  <a:lnTo>
                    <a:pt x="15707" y="0"/>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5" name="Google Shape;4005;p66"/>
            <p:cNvSpPr/>
            <p:nvPr/>
          </p:nvSpPr>
          <p:spPr>
            <a:xfrm>
              <a:off x="4058755" y="3037953"/>
              <a:ext cx="414888" cy="16613"/>
            </a:xfrm>
            <a:custGeom>
              <a:avLst/>
              <a:gdLst/>
              <a:ahLst/>
              <a:cxnLst/>
              <a:rect l="l" t="t" r="r" b="b"/>
              <a:pathLst>
                <a:path w="15708" h="629" extrusionOk="0">
                  <a:moveTo>
                    <a:pt x="1" y="1"/>
                  </a:moveTo>
                  <a:lnTo>
                    <a:pt x="1" y="628"/>
                  </a:lnTo>
                  <a:lnTo>
                    <a:pt x="15707" y="628"/>
                  </a:lnTo>
                  <a:lnTo>
                    <a:pt x="15707" y="1"/>
                  </a:ln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37"/>
        <p:cNvGrpSpPr/>
        <p:nvPr/>
      </p:nvGrpSpPr>
      <p:grpSpPr>
        <a:xfrm>
          <a:off x="0" y="0"/>
          <a:ext cx="0" cy="0"/>
          <a:chOff x="0" y="0"/>
          <a:chExt cx="0" cy="0"/>
        </a:xfrm>
      </p:grpSpPr>
      <p:sp>
        <p:nvSpPr>
          <p:cNvPr id="6" name="Rectangle 5"/>
          <p:cNvSpPr>
            <a:spLocks noChangeArrowheads="1"/>
          </p:cNvSpPr>
          <p:nvPr/>
        </p:nvSpPr>
        <p:spPr bwMode="auto">
          <a:xfrm>
            <a:off x="635877" y="1213304"/>
            <a:ext cx="7934809"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en-US" sz="2800" b="1" smtClean="0">
                <a:solidFill>
                  <a:srgbClr val="190CC6"/>
                </a:solidFill>
                <a:latin typeface="+mj-lt"/>
                <a:cs typeface="Times New Roman" pitchFamily="18" charset="0"/>
              </a:rPr>
              <a:t>    Y </a:t>
            </a:r>
            <a:r>
              <a:rPr lang="en-US" altLang="en-US" sz="2800" b="1">
                <a:solidFill>
                  <a:srgbClr val="190CC6"/>
                </a:solidFill>
                <a:latin typeface="+mj-lt"/>
                <a:cs typeface="Times New Roman" pitchFamily="18" charset="0"/>
              </a:rPr>
              <a:t>Hoa lấy trong gùi ra một trang giấy, trải lên sàn nhà. Mọi người im phăng phắc. Y Hoa nghe rõ cả tiếng đập trong lồng ngực mình. Quỳ hai gối lên sàn, cô viết hai chữ thật to, thật đậm: “Bác Hồ”. Y Hoa viết xong,  bỗng bao nhiêu tiếng cùng hò reo:</a:t>
            </a:r>
          </a:p>
          <a:p>
            <a:pPr algn="just"/>
            <a:r>
              <a:rPr lang="en-US" altLang="en-US" sz="2800" b="1">
                <a:solidFill>
                  <a:srgbClr val="190CC6"/>
                </a:solidFill>
                <a:latin typeface="+mj-lt"/>
                <a:cs typeface="Times New Roman" pitchFamily="18" charset="0"/>
              </a:rPr>
              <a:t>	- Ôi, </a:t>
            </a:r>
            <a:r>
              <a:rPr lang="en-US" altLang="en-US" sz="2800" b="1" smtClean="0">
                <a:solidFill>
                  <a:srgbClr val="190CC6"/>
                </a:solidFill>
                <a:latin typeface="+mj-lt"/>
                <a:cs typeface="Times New Roman" pitchFamily="18" charset="0"/>
              </a:rPr>
              <a:t>chữ </a:t>
            </a:r>
            <a:r>
              <a:rPr lang="en-US" altLang="en-US" sz="2800" b="1">
                <a:solidFill>
                  <a:srgbClr val="190CC6"/>
                </a:solidFill>
                <a:latin typeface="+mj-lt"/>
                <a:cs typeface="Times New Roman" pitchFamily="18" charset="0"/>
              </a:rPr>
              <a:t>cô giáo này! Nhìn kìa!</a:t>
            </a:r>
          </a:p>
          <a:p>
            <a:pPr algn="just"/>
            <a:r>
              <a:rPr lang="en-US" altLang="en-US" sz="2800" b="1">
                <a:solidFill>
                  <a:srgbClr val="190CC6"/>
                </a:solidFill>
                <a:latin typeface="+mj-lt"/>
                <a:cs typeface="Times New Roman" pitchFamily="18" charset="0"/>
              </a:rPr>
              <a:t>	- A, </a:t>
            </a:r>
            <a:r>
              <a:rPr lang="en-US" altLang="en-US" sz="2800" b="1" smtClean="0">
                <a:solidFill>
                  <a:srgbClr val="190CC6"/>
                </a:solidFill>
                <a:latin typeface="+mj-lt"/>
                <a:cs typeface="Times New Roman" pitchFamily="18" charset="0"/>
              </a:rPr>
              <a:t>chữ, chữ </a:t>
            </a:r>
            <a:r>
              <a:rPr lang="en-US" altLang="en-US" sz="2800" b="1">
                <a:solidFill>
                  <a:srgbClr val="190CC6"/>
                </a:solidFill>
                <a:latin typeface="+mj-lt"/>
                <a:cs typeface="Times New Roman" pitchFamily="18" charset="0"/>
              </a:rPr>
              <a:t>cô giáo!</a:t>
            </a:r>
          </a:p>
          <a:p>
            <a:pPr algn="just"/>
            <a:r>
              <a:rPr lang="en-US" altLang="en-US" sz="2800" b="1">
                <a:solidFill>
                  <a:srgbClr val="190CC6"/>
                </a:solidFill>
                <a:latin typeface="+mj-lt"/>
                <a:cs typeface="Times New Roman" pitchFamily="18" charset="0"/>
              </a:rPr>
              <a:t>                                                          </a:t>
            </a:r>
            <a:r>
              <a:rPr lang="en-US" altLang="en-US" sz="2800" b="1" smtClean="0">
                <a:solidFill>
                  <a:srgbClr val="190CC6"/>
                </a:solidFill>
                <a:latin typeface="+mj-lt"/>
                <a:cs typeface="Times New Roman" pitchFamily="18" charset="0"/>
              </a:rPr>
              <a:t>       </a:t>
            </a:r>
            <a:endParaRPr lang="en-US" altLang="en-US" sz="2000" b="1">
              <a:solidFill>
                <a:srgbClr val="002060"/>
              </a:solidFill>
              <a:latin typeface="+mj-lt"/>
              <a:cs typeface="Times New Roman" pitchFamily="18" charset="0"/>
            </a:endParaRPr>
          </a:p>
        </p:txBody>
      </p:sp>
      <p:sp>
        <p:nvSpPr>
          <p:cNvPr id="7" name="Google Shape;2076;p40"/>
          <p:cNvSpPr txBox="1">
            <a:spLocks/>
          </p:cNvSpPr>
          <p:nvPr/>
        </p:nvSpPr>
        <p:spPr>
          <a:xfrm>
            <a:off x="2270031" y="573859"/>
            <a:ext cx="8947191" cy="76676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4"/>
              </a:buClr>
              <a:buSzPts val="4800"/>
              <a:buFont typeface="Fredoka One"/>
              <a:buNone/>
              <a:defRPr sz="10000" b="0" i="0" u="none" strike="noStrike" cap="none">
                <a:solidFill>
                  <a:schemeClr val="accent4"/>
                </a:solidFill>
                <a:latin typeface="Fredoka One"/>
                <a:ea typeface="Fredoka One"/>
                <a:cs typeface="Fredoka One"/>
                <a:sym typeface="Fredoka One"/>
              </a:defRPr>
            </a:lvl1pPr>
            <a:lvl2pPr marR="0" lvl="1"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9pPr>
          </a:lstStyle>
          <a:p>
            <a:pPr algn="l">
              <a:buClr>
                <a:schemeClr val="dk1"/>
              </a:buClr>
              <a:buSzPts val="1100"/>
              <a:buFont typeface="Arial"/>
              <a:buNone/>
            </a:pPr>
            <a:r>
              <a:rPr lang="vi-VN" sz="2800" b="1" smtClean="0">
                <a:latin typeface="+mn-lt"/>
                <a:cs typeface="Times New Roman" panose="02020603050405020304" pitchFamily="18" charset="0"/>
              </a:rPr>
              <a:t>Buôn </a:t>
            </a:r>
            <a:r>
              <a:rPr lang="en-US" sz="2800" b="1" smtClean="0">
                <a:latin typeface="+mn-lt"/>
                <a:cs typeface="Times New Roman" panose="02020603050405020304" pitchFamily="18" charset="0"/>
              </a:rPr>
              <a:t>C</a:t>
            </a:r>
            <a:r>
              <a:rPr lang="vi-VN" sz="2800" b="1" smtClean="0">
                <a:latin typeface="+mn-lt"/>
                <a:cs typeface="Times New Roman" panose="02020603050405020304" pitchFamily="18" charset="0"/>
              </a:rPr>
              <a:t>hư </a:t>
            </a:r>
            <a:r>
              <a:rPr lang="en-US" sz="2800" b="1" smtClean="0">
                <a:latin typeface="+mn-lt"/>
                <a:cs typeface="Times New Roman" panose="02020603050405020304" pitchFamily="18" charset="0"/>
              </a:rPr>
              <a:t>L</a:t>
            </a:r>
            <a:r>
              <a:rPr lang="vi-VN" sz="2800" b="1" smtClean="0">
                <a:latin typeface="+mn-lt"/>
                <a:cs typeface="Times New Roman" panose="02020603050405020304" pitchFamily="18" charset="0"/>
              </a:rPr>
              <a:t>ênh đón cô giáo</a:t>
            </a:r>
            <a:endParaRPr lang="vi-VN" sz="2800" b="1">
              <a:latin typeface="+mn-lt"/>
              <a:cs typeface="Times New Roman" panose="02020603050405020304" pitchFamily="18" charset="0"/>
            </a:endParaRPr>
          </a:p>
        </p:txBody>
      </p:sp>
      <p:sp>
        <p:nvSpPr>
          <p:cNvPr id="8" name="Text Box 7"/>
          <p:cNvSpPr txBox="1">
            <a:spLocks noChangeArrowheads="1"/>
          </p:cNvSpPr>
          <p:nvPr/>
        </p:nvSpPr>
        <p:spPr bwMode="auto">
          <a:xfrm>
            <a:off x="381000" y="152400"/>
            <a:ext cx="11430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vi-VN" sz="2800" b="1">
                <a:solidFill>
                  <a:srgbClr val="003300"/>
                </a:solidFill>
              </a:rPr>
              <a:t>1. Nghe – viết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par>
                          <p:cTn id="10" fill="hold">
                            <p:stCondLst>
                              <p:cond delay="1000"/>
                            </p:stCondLst>
                            <p:childTnLst>
                              <p:par>
                                <p:cTn id="11" presetID="4"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ox(in)">
                                      <p:cBhvr>
                                        <p:cTn id="1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58"/>
        <p:cNvGrpSpPr/>
        <p:nvPr/>
      </p:nvGrpSpPr>
      <p:grpSpPr>
        <a:xfrm>
          <a:off x="0" y="0"/>
          <a:ext cx="0" cy="0"/>
          <a:chOff x="0" y="0"/>
          <a:chExt cx="0" cy="0"/>
        </a:xfrm>
      </p:grpSpPr>
      <p:grpSp>
        <p:nvGrpSpPr>
          <p:cNvPr id="2561" name="Google Shape;2561;p45"/>
          <p:cNvGrpSpPr/>
          <p:nvPr/>
        </p:nvGrpSpPr>
        <p:grpSpPr>
          <a:xfrm>
            <a:off x="6849186" y="1570225"/>
            <a:ext cx="1440513" cy="3255019"/>
            <a:chOff x="6666861" y="1362154"/>
            <a:chExt cx="1440513" cy="3255019"/>
          </a:xfrm>
        </p:grpSpPr>
        <p:grpSp>
          <p:nvGrpSpPr>
            <p:cNvPr id="2562" name="Google Shape;2562;p45"/>
            <p:cNvGrpSpPr/>
            <p:nvPr/>
          </p:nvGrpSpPr>
          <p:grpSpPr>
            <a:xfrm>
              <a:off x="6666861" y="1362154"/>
              <a:ext cx="1440513" cy="3255019"/>
              <a:chOff x="3285286" y="1421324"/>
              <a:chExt cx="1412406" cy="3191508"/>
            </a:xfrm>
          </p:grpSpPr>
          <p:sp>
            <p:nvSpPr>
              <p:cNvPr id="2563" name="Google Shape;2563;p45"/>
              <p:cNvSpPr/>
              <p:nvPr/>
            </p:nvSpPr>
            <p:spPr>
              <a:xfrm>
                <a:off x="4051378" y="3404189"/>
                <a:ext cx="224634" cy="1047544"/>
              </a:xfrm>
              <a:custGeom>
                <a:avLst/>
                <a:gdLst/>
                <a:ahLst/>
                <a:cxnLst/>
                <a:rect l="l" t="t" r="r" b="b"/>
                <a:pathLst>
                  <a:path w="5008" h="23354" extrusionOk="0">
                    <a:moveTo>
                      <a:pt x="0" y="0"/>
                    </a:moveTo>
                    <a:lnTo>
                      <a:pt x="1489" y="23354"/>
                    </a:lnTo>
                    <a:lnTo>
                      <a:pt x="4414" y="23354"/>
                    </a:lnTo>
                    <a:cubicBezTo>
                      <a:pt x="4611" y="15580"/>
                      <a:pt x="4809" y="7804"/>
                      <a:pt x="5007" y="29"/>
                    </a:cubicBezTo>
                    <a:lnTo>
                      <a:pt x="0" y="0"/>
                    </a:lnTo>
                    <a:close/>
                  </a:path>
                </a:pathLst>
              </a:custGeom>
              <a:solidFill>
                <a:srgbClr val="F5D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 name="Google Shape;2564;p45"/>
              <p:cNvSpPr/>
              <p:nvPr/>
            </p:nvSpPr>
            <p:spPr>
              <a:xfrm flipH="1">
                <a:off x="4096450" y="4142300"/>
                <a:ext cx="161925" cy="275205"/>
              </a:xfrm>
              <a:custGeom>
                <a:avLst/>
                <a:gdLst/>
                <a:ahLst/>
                <a:cxnLst/>
                <a:rect l="l" t="t" r="r" b="b"/>
                <a:pathLst>
                  <a:path w="6477" h="11287" extrusionOk="0">
                    <a:moveTo>
                      <a:pt x="0" y="47"/>
                    </a:moveTo>
                    <a:lnTo>
                      <a:pt x="381" y="11239"/>
                    </a:lnTo>
                    <a:lnTo>
                      <a:pt x="5668" y="11287"/>
                    </a:lnTo>
                    <a:lnTo>
                      <a:pt x="6477" y="0"/>
                    </a:lnTo>
                    <a:close/>
                  </a:path>
                </a:pathLst>
              </a:custGeom>
              <a:solidFill>
                <a:srgbClr val="FFFFFF"/>
              </a:solidFill>
              <a:ln w="9525" cap="flat" cmpd="sng">
                <a:solidFill>
                  <a:srgbClr val="68A3DD"/>
                </a:solidFill>
                <a:prstDash val="solid"/>
                <a:round/>
                <a:headEnd type="none" w="med" len="med"/>
                <a:tailEnd type="none" w="med" len="med"/>
              </a:ln>
            </p:spPr>
          </p:sp>
          <p:sp>
            <p:nvSpPr>
              <p:cNvPr id="2565" name="Google Shape;2565;p45"/>
              <p:cNvSpPr/>
              <p:nvPr/>
            </p:nvSpPr>
            <p:spPr>
              <a:xfrm>
                <a:off x="3724391" y="3404862"/>
                <a:ext cx="232035" cy="1046871"/>
              </a:xfrm>
              <a:custGeom>
                <a:avLst/>
                <a:gdLst/>
                <a:ahLst/>
                <a:cxnLst/>
                <a:rect l="l" t="t" r="r" b="b"/>
                <a:pathLst>
                  <a:path w="5173" h="23339" extrusionOk="0">
                    <a:moveTo>
                      <a:pt x="0" y="0"/>
                    </a:moveTo>
                    <a:lnTo>
                      <a:pt x="0" y="0"/>
                    </a:lnTo>
                    <a:cubicBezTo>
                      <a:pt x="256" y="7779"/>
                      <a:pt x="513" y="15559"/>
                      <a:pt x="769" y="23339"/>
                    </a:cubicBezTo>
                    <a:lnTo>
                      <a:pt x="3695" y="23339"/>
                    </a:lnTo>
                    <a:cubicBezTo>
                      <a:pt x="4188" y="15567"/>
                      <a:pt x="4680" y="7795"/>
                      <a:pt x="5172" y="25"/>
                    </a:cubicBezTo>
                    <a:lnTo>
                      <a:pt x="0" y="0"/>
                    </a:lnTo>
                    <a:close/>
                  </a:path>
                </a:pathLst>
              </a:custGeom>
              <a:solidFill>
                <a:srgbClr val="F5D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 name="Google Shape;2566;p45"/>
              <p:cNvSpPr/>
              <p:nvPr/>
            </p:nvSpPr>
            <p:spPr>
              <a:xfrm>
                <a:off x="3751650" y="4146475"/>
                <a:ext cx="161925" cy="282175"/>
              </a:xfrm>
              <a:custGeom>
                <a:avLst/>
                <a:gdLst/>
                <a:ahLst/>
                <a:cxnLst/>
                <a:rect l="l" t="t" r="r" b="b"/>
                <a:pathLst>
                  <a:path w="6477" h="11287" extrusionOk="0">
                    <a:moveTo>
                      <a:pt x="0" y="47"/>
                    </a:moveTo>
                    <a:lnTo>
                      <a:pt x="381" y="11239"/>
                    </a:lnTo>
                    <a:lnTo>
                      <a:pt x="5668" y="11287"/>
                    </a:lnTo>
                    <a:lnTo>
                      <a:pt x="6477" y="0"/>
                    </a:lnTo>
                    <a:close/>
                  </a:path>
                </a:pathLst>
              </a:custGeom>
              <a:solidFill>
                <a:srgbClr val="FFFFFF"/>
              </a:solidFill>
              <a:ln w="9525" cap="flat" cmpd="sng">
                <a:solidFill>
                  <a:srgbClr val="68A3DD"/>
                </a:solidFill>
                <a:prstDash val="solid"/>
                <a:round/>
                <a:headEnd type="none" w="med" len="med"/>
                <a:tailEnd type="none" w="med" len="med"/>
              </a:ln>
            </p:spPr>
          </p:sp>
          <p:sp>
            <p:nvSpPr>
              <p:cNvPr id="2567" name="Google Shape;2567;p45"/>
              <p:cNvSpPr/>
              <p:nvPr/>
            </p:nvSpPr>
            <p:spPr>
              <a:xfrm flipH="1">
                <a:off x="3285286" y="3184135"/>
                <a:ext cx="247510" cy="235848"/>
              </a:xfrm>
              <a:custGeom>
                <a:avLst/>
                <a:gdLst/>
                <a:ahLst/>
                <a:cxnLst/>
                <a:rect l="l" t="t" r="r" b="b"/>
                <a:pathLst>
                  <a:path w="5518" h="5258" extrusionOk="0">
                    <a:moveTo>
                      <a:pt x="2722" y="1"/>
                    </a:moveTo>
                    <a:lnTo>
                      <a:pt x="0" y="2302"/>
                    </a:lnTo>
                    <a:cubicBezTo>
                      <a:pt x="0" y="2302"/>
                      <a:pt x="370" y="2923"/>
                      <a:pt x="667" y="3826"/>
                    </a:cubicBezTo>
                    <a:cubicBezTo>
                      <a:pt x="945" y="4676"/>
                      <a:pt x="1481" y="5257"/>
                      <a:pt x="1792" y="5257"/>
                    </a:cubicBezTo>
                    <a:cubicBezTo>
                      <a:pt x="1812" y="5257"/>
                      <a:pt x="1830" y="5255"/>
                      <a:pt x="1848" y="5251"/>
                    </a:cubicBezTo>
                    <a:cubicBezTo>
                      <a:pt x="2147" y="5172"/>
                      <a:pt x="1976" y="4846"/>
                      <a:pt x="1907" y="4473"/>
                    </a:cubicBezTo>
                    <a:cubicBezTo>
                      <a:pt x="1836" y="4100"/>
                      <a:pt x="1892" y="4105"/>
                      <a:pt x="2112" y="3947"/>
                    </a:cubicBezTo>
                    <a:cubicBezTo>
                      <a:pt x="2138" y="3929"/>
                      <a:pt x="2173" y="3921"/>
                      <a:pt x="2216" y="3921"/>
                    </a:cubicBezTo>
                    <a:cubicBezTo>
                      <a:pt x="2560" y="3921"/>
                      <a:pt x="3435" y="4423"/>
                      <a:pt x="4148" y="4673"/>
                    </a:cubicBezTo>
                    <a:cubicBezTo>
                      <a:pt x="4395" y="4760"/>
                      <a:pt x="4579" y="4799"/>
                      <a:pt x="4721" y="4799"/>
                    </a:cubicBezTo>
                    <a:cubicBezTo>
                      <a:pt x="5042" y="4799"/>
                      <a:pt x="5151" y="4601"/>
                      <a:pt x="5301" y="4314"/>
                    </a:cubicBezTo>
                    <a:cubicBezTo>
                      <a:pt x="5518" y="3902"/>
                      <a:pt x="3991" y="1872"/>
                      <a:pt x="3669" y="1439"/>
                    </a:cubicBezTo>
                    <a:cubicBezTo>
                      <a:pt x="3347" y="1004"/>
                      <a:pt x="2722" y="1"/>
                      <a:pt x="2722" y="1"/>
                    </a:cubicBezTo>
                    <a:close/>
                  </a:path>
                </a:pathLst>
              </a:custGeom>
              <a:solidFill>
                <a:srgbClr val="F5D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 name="Google Shape;2568;p45"/>
              <p:cNvSpPr/>
              <p:nvPr/>
            </p:nvSpPr>
            <p:spPr>
              <a:xfrm>
                <a:off x="3717125" y="3397730"/>
                <a:ext cx="246703" cy="1061224"/>
              </a:xfrm>
              <a:custGeom>
                <a:avLst/>
                <a:gdLst/>
                <a:ahLst/>
                <a:cxnLst/>
                <a:rect l="l" t="t" r="r" b="b"/>
                <a:pathLst>
                  <a:path w="5500" h="23659" extrusionOk="0">
                    <a:moveTo>
                      <a:pt x="327" y="320"/>
                    </a:moveTo>
                    <a:lnTo>
                      <a:pt x="5165" y="342"/>
                    </a:lnTo>
                    <a:lnTo>
                      <a:pt x="5165" y="342"/>
                    </a:lnTo>
                    <a:lnTo>
                      <a:pt x="4025" y="18338"/>
                    </a:lnTo>
                    <a:cubicBezTo>
                      <a:pt x="3920" y="20006"/>
                      <a:pt x="3814" y="21673"/>
                      <a:pt x="3708" y="23339"/>
                    </a:cubicBezTo>
                    <a:lnTo>
                      <a:pt x="1086" y="23339"/>
                    </a:lnTo>
                    <a:cubicBezTo>
                      <a:pt x="888" y="17334"/>
                      <a:pt x="690" y="11330"/>
                      <a:pt x="491" y="5325"/>
                    </a:cubicBezTo>
                    <a:cubicBezTo>
                      <a:pt x="436" y="3656"/>
                      <a:pt x="382" y="1988"/>
                      <a:pt x="327" y="320"/>
                    </a:cubicBezTo>
                    <a:close/>
                    <a:moveTo>
                      <a:pt x="162" y="0"/>
                    </a:moveTo>
                    <a:cubicBezTo>
                      <a:pt x="79" y="0"/>
                      <a:pt x="0" y="73"/>
                      <a:pt x="3" y="159"/>
                    </a:cubicBezTo>
                    <a:lnTo>
                      <a:pt x="602" y="18332"/>
                    </a:lnTo>
                    <a:cubicBezTo>
                      <a:pt x="659" y="20054"/>
                      <a:pt x="716" y="21776"/>
                      <a:pt x="773" y="23498"/>
                    </a:cubicBezTo>
                    <a:cubicBezTo>
                      <a:pt x="774" y="23585"/>
                      <a:pt x="845" y="23657"/>
                      <a:pt x="931" y="23658"/>
                    </a:cubicBezTo>
                    <a:lnTo>
                      <a:pt x="3857" y="23658"/>
                    </a:lnTo>
                    <a:cubicBezTo>
                      <a:pt x="3947" y="23658"/>
                      <a:pt x="4012" y="23585"/>
                      <a:pt x="4017" y="23499"/>
                    </a:cubicBezTo>
                    <a:cubicBezTo>
                      <a:pt x="4400" y="17447"/>
                      <a:pt x="4784" y="11396"/>
                      <a:pt x="5168" y="5343"/>
                    </a:cubicBezTo>
                    <a:lnTo>
                      <a:pt x="5495" y="184"/>
                    </a:lnTo>
                    <a:cubicBezTo>
                      <a:pt x="5499" y="112"/>
                      <a:pt x="5463" y="65"/>
                      <a:pt x="5413" y="44"/>
                    </a:cubicBezTo>
                    <a:lnTo>
                      <a:pt x="5413" y="44"/>
                    </a:lnTo>
                    <a:cubicBezTo>
                      <a:pt x="5392" y="31"/>
                      <a:pt x="5365" y="24"/>
                      <a:pt x="5334" y="23"/>
                    </a:cubicBezTo>
                    <a:lnTo>
                      <a:pt x="16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 name="Google Shape;2569;p45"/>
              <p:cNvSpPr/>
              <p:nvPr/>
            </p:nvSpPr>
            <p:spPr>
              <a:xfrm>
                <a:off x="4044022" y="3397057"/>
                <a:ext cx="239257" cy="1061897"/>
              </a:xfrm>
              <a:custGeom>
                <a:avLst/>
                <a:gdLst/>
                <a:ahLst/>
                <a:cxnLst/>
                <a:rect l="l" t="t" r="r" b="b"/>
                <a:pathLst>
                  <a:path w="5334" h="23674" extrusionOk="0">
                    <a:moveTo>
                      <a:pt x="335" y="320"/>
                    </a:moveTo>
                    <a:lnTo>
                      <a:pt x="5008" y="347"/>
                    </a:lnTo>
                    <a:lnTo>
                      <a:pt x="5008" y="347"/>
                    </a:lnTo>
                    <a:lnTo>
                      <a:pt x="4550" y="18351"/>
                    </a:lnTo>
                    <a:lnTo>
                      <a:pt x="4424" y="23353"/>
                    </a:lnTo>
                    <a:lnTo>
                      <a:pt x="1802" y="23353"/>
                    </a:lnTo>
                    <a:cubicBezTo>
                      <a:pt x="1418" y="17336"/>
                      <a:pt x="1035" y="11318"/>
                      <a:pt x="652" y="5299"/>
                    </a:cubicBezTo>
                    <a:cubicBezTo>
                      <a:pt x="546" y="3639"/>
                      <a:pt x="440" y="1979"/>
                      <a:pt x="335" y="320"/>
                    </a:cubicBezTo>
                    <a:close/>
                    <a:moveTo>
                      <a:pt x="163" y="0"/>
                    </a:moveTo>
                    <a:cubicBezTo>
                      <a:pt x="130" y="0"/>
                      <a:pt x="103" y="8"/>
                      <a:pt x="81" y="22"/>
                    </a:cubicBezTo>
                    <a:lnTo>
                      <a:pt x="81" y="22"/>
                    </a:lnTo>
                    <a:cubicBezTo>
                      <a:pt x="34" y="44"/>
                      <a:pt x="1" y="90"/>
                      <a:pt x="5" y="159"/>
                    </a:cubicBezTo>
                    <a:cubicBezTo>
                      <a:pt x="392" y="6230"/>
                      <a:pt x="779" y="12302"/>
                      <a:pt x="1165" y="18373"/>
                    </a:cubicBezTo>
                    <a:lnTo>
                      <a:pt x="1493" y="23513"/>
                    </a:lnTo>
                    <a:cubicBezTo>
                      <a:pt x="1498" y="23599"/>
                      <a:pt x="1562" y="23673"/>
                      <a:pt x="1653" y="23673"/>
                    </a:cubicBezTo>
                    <a:lnTo>
                      <a:pt x="4578" y="23673"/>
                    </a:lnTo>
                    <a:cubicBezTo>
                      <a:pt x="4666" y="23671"/>
                      <a:pt x="4736" y="23600"/>
                      <a:pt x="4737" y="23513"/>
                    </a:cubicBezTo>
                    <a:lnTo>
                      <a:pt x="5199" y="5350"/>
                    </a:lnTo>
                    <a:lnTo>
                      <a:pt x="5331" y="188"/>
                    </a:lnTo>
                    <a:cubicBezTo>
                      <a:pt x="5333" y="102"/>
                      <a:pt x="5256" y="29"/>
                      <a:pt x="5171" y="29"/>
                    </a:cubicBezTo>
                    <a:lnTo>
                      <a:pt x="164" y="0"/>
                    </a:lnTo>
                    <a:cubicBezTo>
                      <a:pt x="164" y="0"/>
                      <a:pt x="163" y="0"/>
                      <a:pt x="16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 name="Google Shape;2570;p45"/>
              <p:cNvSpPr/>
              <p:nvPr/>
            </p:nvSpPr>
            <p:spPr>
              <a:xfrm>
                <a:off x="3671867" y="3262315"/>
                <a:ext cx="645463" cy="553556"/>
              </a:xfrm>
              <a:custGeom>
                <a:avLst/>
                <a:gdLst/>
                <a:ahLst/>
                <a:cxnLst/>
                <a:rect l="l" t="t" r="r" b="b"/>
                <a:pathLst>
                  <a:path w="14390" h="12341" extrusionOk="0">
                    <a:moveTo>
                      <a:pt x="513" y="0"/>
                    </a:moveTo>
                    <a:lnTo>
                      <a:pt x="0" y="12163"/>
                    </a:lnTo>
                    <a:lnTo>
                      <a:pt x="6811" y="12335"/>
                    </a:lnTo>
                    <a:lnTo>
                      <a:pt x="7185" y="6183"/>
                    </a:lnTo>
                    <a:lnTo>
                      <a:pt x="7611" y="12341"/>
                    </a:lnTo>
                    <a:lnTo>
                      <a:pt x="14390" y="12123"/>
                    </a:lnTo>
                    <a:lnTo>
                      <a:pt x="13804" y="61"/>
                    </a:lnTo>
                    <a:cubicBezTo>
                      <a:pt x="12183" y="81"/>
                      <a:pt x="10548" y="92"/>
                      <a:pt x="8901" y="92"/>
                    </a:cubicBezTo>
                    <a:cubicBezTo>
                      <a:pt x="8261" y="92"/>
                      <a:pt x="7618" y="90"/>
                      <a:pt x="6974" y="87"/>
                    </a:cubicBezTo>
                    <a:cubicBezTo>
                      <a:pt x="4797" y="77"/>
                      <a:pt x="2643" y="48"/>
                      <a:pt x="5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45"/>
              <p:cNvSpPr/>
              <p:nvPr/>
            </p:nvSpPr>
            <p:spPr>
              <a:xfrm>
                <a:off x="3664556" y="3255229"/>
                <a:ext cx="660131" cy="567864"/>
              </a:xfrm>
              <a:custGeom>
                <a:avLst/>
                <a:gdLst/>
                <a:ahLst/>
                <a:cxnLst/>
                <a:rect l="l" t="t" r="r" b="b"/>
                <a:pathLst>
                  <a:path w="14717" h="12660" extrusionOk="0">
                    <a:moveTo>
                      <a:pt x="828" y="322"/>
                    </a:moveTo>
                    <a:cubicBezTo>
                      <a:pt x="3572" y="380"/>
                      <a:pt x="6315" y="409"/>
                      <a:pt x="9059" y="409"/>
                    </a:cubicBezTo>
                    <a:cubicBezTo>
                      <a:pt x="10645" y="409"/>
                      <a:pt x="12230" y="399"/>
                      <a:pt x="13816" y="380"/>
                    </a:cubicBezTo>
                    <a:lnTo>
                      <a:pt x="13816" y="380"/>
                    </a:lnTo>
                    <a:cubicBezTo>
                      <a:pt x="14006" y="4296"/>
                      <a:pt x="14196" y="8212"/>
                      <a:pt x="14386" y="12129"/>
                    </a:cubicBezTo>
                    <a:lnTo>
                      <a:pt x="14386" y="12129"/>
                    </a:lnTo>
                    <a:lnTo>
                      <a:pt x="7923" y="12336"/>
                    </a:lnTo>
                    <a:lnTo>
                      <a:pt x="7923" y="12336"/>
                    </a:lnTo>
                    <a:lnTo>
                      <a:pt x="7562" y="7110"/>
                    </a:lnTo>
                    <a:lnTo>
                      <a:pt x="7509" y="6344"/>
                    </a:lnTo>
                    <a:cubicBezTo>
                      <a:pt x="7501" y="6241"/>
                      <a:pt x="7424" y="6189"/>
                      <a:pt x="7348" y="6189"/>
                    </a:cubicBezTo>
                    <a:cubicBezTo>
                      <a:pt x="7271" y="6189"/>
                      <a:pt x="7195" y="6240"/>
                      <a:pt x="7189" y="6344"/>
                    </a:cubicBezTo>
                    <a:lnTo>
                      <a:pt x="6861" y="11727"/>
                    </a:lnTo>
                    <a:lnTo>
                      <a:pt x="6824" y="12331"/>
                    </a:lnTo>
                    <a:lnTo>
                      <a:pt x="6824" y="12331"/>
                    </a:lnTo>
                    <a:lnTo>
                      <a:pt x="329" y="12167"/>
                    </a:lnTo>
                    <a:lnTo>
                      <a:pt x="329" y="12167"/>
                    </a:lnTo>
                    <a:cubicBezTo>
                      <a:pt x="495" y="8218"/>
                      <a:pt x="662" y="4270"/>
                      <a:pt x="828" y="322"/>
                    </a:cubicBezTo>
                    <a:close/>
                    <a:moveTo>
                      <a:pt x="673" y="0"/>
                    </a:moveTo>
                    <a:cubicBezTo>
                      <a:pt x="586" y="0"/>
                      <a:pt x="520" y="77"/>
                      <a:pt x="516" y="160"/>
                    </a:cubicBezTo>
                    <a:lnTo>
                      <a:pt x="5" y="12322"/>
                    </a:lnTo>
                    <a:cubicBezTo>
                      <a:pt x="0" y="12410"/>
                      <a:pt x="81" y="12480"/>
                      <a:pt x="164" y="12482"/>
                    </a:cubicBezTo>
                    <a:lnTo>
                      <a:pt x="6974" y="12653"/>
                    </a:lnTo>
                    <a:cubicBezTo>
                      <a:pt x="6975" y="12653"/>
                      <a:pt x="6977" y="12653"/>
                      <a:pt x="6978" y="12653"/>
                    </a:cubicBezTo>
                    <a:cubicBezTo>
                      <a:pt x="7066" y="12653"/>
                      <a:pt x="7129" y="12577"/>
                      <a:pt x="7135" y="12494"/>
                    </a:cubicBezTo>
                    <a:lnTo>
                      <a:pt x="7359" y="8799"/>
                    </a:lnTo>
                    <a:lnTo>
                      <a:pt x="7562" y="11733"/>
                    </a:lnTo>
                    <a:lnTo>
                      <a:pt x="7615" y="12500"/>
                    </a:lnTo>
                    <a:cubicBezTo>
                      <a:pt x="7621" y="12582"/>
                      <a:pt x="7682" y="12659"/>
                      <a:pt x="7770" y="12659"/>
                    </a:cubicBezTo>
                    <a:cubicBezTo>
                      <a:pt x="7772" y="12659"/>
                      <a:pt x="7774" y="12659"/>
                      <a:pt x="7775" y="12659"/>
                    </a:cubicBezTo>
                    <a:lnTo>
                      <a:pt x="14554" y="12443"/>
                    </a:lnTo>
                    <a:cubicBezTo>
                      <a:pt x="14587" y="12442"/>
                      <a:pt x="14615" y="12433"/>
                      <a:pt x="14637" y="12418"/>
                    </a:cubicBezTo>
                    <a:lnTo>
                      <a:pt x="14637" y="12418"/>
                    </a:lnTo>
                    <a:cubicBezTo>
                      <a:pt x="14683" y="12396"/>
                      <a:pt x="14716" y="12350"/>
                      <a:pt x="14713" y="12281"/>
                    </a:cubicBezTo>
                    <a:cubicBezTo>
                      <a:pt x="14518" y="8260"/>
                      <a:pt x="14322" y="4239"/>
                      <a:pt x="14127" y="219"/>
                    </a:cubicBezTo>
                    <a:cubicBezTo>
                      <a:pt x="14123" y="134"/>
                      <a:pt x="14059" y="60"/>
                      <a:pt x="13973" y="60"/>
                    </a:cubicBezTo>
                    <a:cubicBezTo>
                      <a:pt x="13971" y="60"/>
                      <a:pt x="13970" y="60"/>
                      <a:pt x="13969" y="60"/>
                    </a:cubicBezTo>
                    <a:cubicBezTo>
                      <a:pt x="12337" y="81"/>
                      <a:pt x="10706" y="91"/>
                      <a:pt x="9074" y="91"/>
                    </a:cubicBezTo>
                    <a:cubicBezTo>
                      <a:pt x="6275" y="91"/>
                      <a:pt x="3476" y="61"/>
                      <a:pt x="677" y="0"/>
                    </a:cubicBezTo>
                    <a:cubicBezTo>
                      <a:pt x="676" y="0"/>
                      <a:pt x="674" y="0"/>
                      <a:pt x="6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45"/>
              <p:cNvSpPr/>
              <p:nvPr/>
            </p:nvSpPr>
            <p:spPr>
              <a:xfrm>
                <a:off x="3707750" y="3719827"/>
                <a:ext cx="268681" cy="45"/>
              </a:xfrm>
              <a:custGeom>
                <a:avLst/>
                <a:gdLst/>
                <a:ahLst/>
                <a:cxnLst/>
                <a:rect l="l" t="t" r="r" b="b"/>
                <a:pathLst>
                  <a:path w="5990" h="1" extrusionOk="0">
                    <a:moveTo>
                      <a:pt x="0" y="1"/>
                    </a:moveTo>
                    <a:lnTo>
                      <a:pt x="5989" y="1"/>
                    </a:lnTo>
                  </a:path>
                </a:pathLst>
              </a:custGeom>
              <a:solidFill>
                <a:srgbClr val="D548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45"/>
              <p:cNvSpPr/>
              <p:nvPr/>
            </p:nvSpPr>
            <p:spPr>
              <a:xfrm>
                <a:off x="3698511" y="3712696"/>
                <a:ext cx="287117" cy="14354"/>
              </a:xfrm>
              <a:custGeom>
                <a:avLst/>
                <a:gdLst/>
                <a:ahLst/>
                <a:cxnLst/>
                <a:rect l="l" t="t" r="r" b="b"/>
                <a:pathLst>
                  <a:path w="6401" h="320" extrusionOk="0">
                    <a:moveTo>
                      <a:pt x="206" y="0"/>
                    </a:moveTo>
                    <a:cubicBezTo>
                      <a:pt x="2" y="0"/>
                      <a:pt x="1" y="319"/>
                      <a:pt x="206" y="319"/>
                    </a:cubicBezTo>
                    <a:lnTo>
                      <a:pt x="6195" y="319"/>
                    </a:lnTo>
                    <a:cubicBezTo>
                      <a:pt x="6401" y="319"/>
                      <a:pt x="6401" y="0"/>
                      <a:pt x="619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45"/>
              <p:cNvSpPr/>
              <p:nvPr/>
            </p:nvSpPr>
            <p:spPr>
              <a:xfrm>
                <a:off x="4007735" y="3719827"/>
                <a:ext cx="272808" cy="45"/>
              </a:xfrm>
              <a:custGeom>
                <a:avLst/>
                <a:gdLst/>
                <a:ahLst/>
                <a:cxnLst/>
                <a:rect l="l" t="t" r="r" b="b"/>
                <a:pathLst>
                  <a:path w="6082" h="1" extrusionOk="0">
                    <a:moveTo>
                      <a:pt x="1" y="1"/>
                    </a:moveTo>
                    <a:lnTo>
                      <a:pt x="6082" y="1"/>
                    </a:lnTo>
                  </a:path>
                </a:pathLst>
              </a:custGeom>
              <a:solidFill>
                <a:srgbClr val="D548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45"/>
              <p:cNvSpPr/>
              <p:nvPr/>
            </p:nvSpPr>
            <p:spPr>
              <a:xfrm>
                <a:off x="3998539" y="3712696"/>
                <a:ext cx="291244" cy="14354"/>
              </a:xfrm>
              <a:custGeom>
                <a:avLst/>
                <a:gdLst/>
                <a:ahLst/>
                <a:cxnLst/>
                <a:rect l="l" t="t" r="r" b="b"/>
                <a:pathLst>
                  <a:path w="6493" h="320" extrusionOk="0">
                    <a:moveTo>
                      <a:pt x="206" y="0"/>
                    </a:moveTo>
                    <a:cubicBezTo>
                      <a:pt x="1" y="0"/>
                      <a:pt x="0" y="319"/>
                      <a:pt x="206" y="319"/>
                    </a:cubicBezTo>
                    <a:lnTo>
                      <a:pt x="6287" y="319"/>
                    </a:lnTo>
                    <a:cubicBezTo>
                      <a:pt x="6493" y="319"/>
                      <a:pt x="6493" y="0"/>
                      <a:pt x="628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 name="Google Shape;2576;p45"/>
              <p:cNvSpPr/>
              <p:nvPr/>
            </p:nvSpPr>
            <p:spPr>
              <a:xfrm>
                <a:off x="3651907" y="3229662"/>
                <a:ext cx="672735" cy="67596"/>
              </a:xfrm>
              <a:custGeom>
                <a:avLst/>
                <a:gdLst/>
                <a:ahLst/>
                <a:cxnLst/>
                <a:rect l="l" t="t" r="r" b="b"/>
                <a:pathLst>
                  <a:path w="14998" h="1507" extrusionOk="0">
                    <a:moveTo>
                      <a:pt x="14992" y="1"/>
                    </a:moveTo>
                    <a:lnTo>
                      <a:pt x="1" y="168"/>
                    </a:lnTo>
                    <a:lnTo>
                      <a:pt x="1" y="1507"/>
                    </a:lnTo>
                    <a:lnTo>
                      <a:pt x="14998" y="1507"/>
                    </a:lnTo>
                    <a:lnTo>
                      <a:pt x="1499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 name="Google Shape;2577;p45"/>
              <p:cNvSpPr/>
              <p:nvPr/>
            </p:nvSpPr>
            <p:spPr>
              <a:xfrm>
                <a:off x="3644775" y="3222530"/>
                <a:ext cx="687044" cy="81905"/>
              </a:xfrm>
              <a:custGeom>
                <a:avLst/>
                <a:gdLst/>
                <a:ahLst/>
                <a:cxnLst/>
                <a:rect l="l" t="t" r="r" b="b"/>
                <a:pathLst>
                  <a:path w="15317" h="1826" extrusionOk="0">
                    <a:moveTo>
                      <a:pt x="14993" y="322"/>
                    </a:moveTo>
                    <a:lnTo>
                      <a:pt x="14998" y="1506"/>
                    </a:lnTo>
                    <a:lnTo>
                      <a:pt x="320" y="1506"/>
                    </a:lnTo>
                    <a:lnTo>
                      <a:pt x="320" y="485"/>
                    </a:lnTo>
                    <a:lnTo>
                      <a:pt x="320" y="485"/>
                    </a:lnTo>
                    <a:lnTo>
                      <a:pt x="5242" y="430"/>
                    </a:lnTo>
                    <a:lnTo>
                      <a:pt x="13301" y="340"/>
                    </a:lnTo>
                    <a:lnTo>
                      <a:pt x="14993" y="322"/>
                    </a:lnTo>
                    <a:close/>
                    <a:moveTo>
                      <a:pt x="15151" y="1"/>
                    </a:moveTo>
                    <a:lnTo>
                      <a:pt x="10069" y="57"/>
                    </a:lnTo>
                    <a:lnTo>
                      <a:pt x="2011" y="147"/>
                    </a:lnTo>
                    <a:lnTo>
                      <a:pt x="160" y="168"/>
                    </a:lnTo>
                    <a:cubicBezTo>
                      <a:pt x="115" y="169"/>
                      <a:pt x="81" y="184"/>
                      <a:pt x="56" y="207"/>
                    </a:cubicBezTo>
                    <a:lnTo>
                      <a:pt x="56" y="207"/>
                    </a:lnTo>
                    <a:cubicBezTo>
                      <a:pt x="23" y="233"/>
                      <a:pt x="0" y="273"/>
                      <a:pt x="0" y="327"/>
                    </a:cubicBezTo>
                    <a:lnTo>
                      <a:pt x="0" y="1666"/>
                    </a:lnTo>
                    <a:cubicBezTo>
                      <a:pt x="1" y="1754"/>
                      <a:pt x="72" y="1824"/>
                      <a:pt x="160" y="1825"/>
                    </a:cubicBezTo>
                    <a:lnTo>
                      <a:pt x="15157" y="1825"/>
                    </a:lnTo>
                    <a:cubicBezTo>
                      <a:pt x="15244" y="1824"/>
                      <a:pt x="15315" y="1754"/>
                      <a:pt x="15316" y="1666"/>
                    </a:cubicBezTo>
                    <a:lnTo>
                      <a:pt x="15310" y="160"/>
                    </a:lnTo>
                    <a:cubicBezTo>
                      <a:pt x="15309" y="72"/>
                      <a:pt x="15239" y="2"/>
                      <a:pt x="1515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 name="Google Shape;2578;p45"/>
              <p:cNvSpPr/>
              <p:nvPr/>
            </p:nvSpPr>
            <p:spPr>
              <a:xfrm>
                <a:off x="3652311" y="2391518"/>
                <a:ext cx="671928" cy="847535"/>
              </a:xfrm>
              <a:custGeom>
                <a:avLst/>
                <a:gdLst/>
                <a:ahLst/>
                <a:cxnLst/>
                <a:rect l="l" t="t" r="r" b="b"/>
                <a:pathLst>
                  <a:path w="14980" h="18895" extrusionOk="0">
                    <a:moveTo>
                      <a:pt x="6364" y="0"/>
                    </a:moveTo>
                    <a:cubicBezTo>
                      <a:pt x="5376" y="190"/>
                      <a:pt x="3443" y="733"/>
                      <a:pt x="2153" y="2550"/>
                    </a:cubicBezTo>
                    <a:cubicBezTo>
                      <a:pt x="1301" y="3749"/>
                      <a:pt x="1083" y="5006"/>
                      <a:pt x="953" y="5834"/>
                    </a:cubicBezTo>
                    <a:cubicBezTo>
                      <a:pt x="195" y="10699"/>
                      <a:pt x="41" y="16594"/>
                      <a:pt x="1" y="18895"/>
                    </a:cubicBezTo>
                    <a:lnTo>
                      <a:pt x="14979" y="18895"/>
                    </a:lnTo>
                    <a:cubicBezTo>
                      <a:pt x="14959" y="16591"/>
                      <a:pt x="14846" y="10715"/>
                      <a:pt x="14027" y="5834"/>
                    </a:cubicBezTo>
                    <a:cubicBezTo>
                      <a:pt x="13833" y="4679"/>
                      <a:pt x="13585" y="3488"/>
                      <a:pt x="12735" y="2461"/>
                    </a:cubicBezTo>
                    <a:cubicBezTo>
                      <a:pt x="11307" y="735"/>
                      <a:pt x="8617" y="0"/>
                      <a:pt x="86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45"/>
              <p:cNvSpPr/>
              <p:nvPr/>
            </p:nvSpPr>
            <p:spPr>
              <a:xfrm>
                <a:off x="3422434" y="2465796"/>
                <a:ext cx="367004" cy="804160"/>
              </a:xfrm>
              <a:custGeom>
                <a:avLst/>
                <a:gdLst/>
                <a:ahLst/>
                <a:cxnLst/>
                <a:rect l="l" t="t" r="r" b="b"/>
                <a:pathLst>
                  <a:path w="8182" h="17928" extrusionOk="0">
                    <a:moveTo>
                      <a:pt x="8181" y="0"/>
                    </a:moveTo>
                    <a:lnTo>
                      <a:pt x="8181" y="0"/>
                    </a:lnTo>
                    <a:cubicBezTo>
                      <a:pt x="8181" y="0"/>
                      <a:pt x="4425" y="3386"/>
                      <a:pt x="2654" y="8876"/>
                    </a:cubicBezTo>
                    <a:lnTo>
                      <a:pt x="1" y="15579"/>
                    </a:lnTo>
                    <a:cubicBezTo>
                      <a:pt x="1" y="15579"/>
                      <a:pt x="318" y="16362"/>
                      <a:pt x="616" y="16503"/>
                    </a:cubicBezTo>
                    <a:cubicBezTo>
                      <a:pt x="915" y="16644"/>
                      <a:pt x="2691" y="17927"/>
                      <a:pt x="2691" y="17927"/>
                    </a:cubicBezTo>
                    <a:cubicBezTo>
                      <a:pt x="2691" y="17927"/>
                      <a:pt x="3282" y="17300"/>
                      <a:pt x="3317" y="17249"/>
                    </a:cubicBezTo>
                    <a:cubicBezTo>
                      <a:pt x="3353" y="17197"/>
                      <a:pt x="6138" y="12997"/>
                      <a:pt x="6138" y="12997"/>
                    </a:cubicBezTo>
                    <a:lnTo>
                      <a:pt x="5403" y="9705"/>
                    </a:lnTo>
                    <a:lnTo>
                      <a:pt x="6871" y="3015"/>
                    </a:lnTo>
                    <a:lnTo>
                      <a:pt x="818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 name="Google Shape;2580;p45"/>
              <p:cNvSpPr/>
              <p:nvPr/>
            </p:nvSpPr>
            <p:spPr>
              <a:xfrm>
                <a:off x="3288051" y="2412689"/>
                <a:ext cx="597065" cy="1014755"/>
              </a:xfrm>
              <a:custGeom>
                <a:avLst/>
                <a:gdLst/>
                <a:ahLst/>
                <a:cxnLst/>
                <a:rect l="l" t="t" r="r" b="b"/>
                <a:pathLst>
                  <a:path w="13311" h="22623" extrusionOk="0">
                    <a:moveTo>
                      <a:pt x="13126" y="1"/>
                    </a:moveTo>
                    <a:cubicBezTo>
                      <a:pt x="13119" y="1"/>
                      <a:pt x="13113" y="1"/>
                      <a:pt x="13106" y="2"/>
                    </a:cubicBezTo>
                    <a:lnTo>
                      <a:pt x="13107" y="4"/>
                    </a:lnTo>
                    <a:cubicBezTo>
                      <a:pt x="12763" y="40"/>
                      <a:pt x="12423" y="186"/>
                      <a:pt x="12115" y="335"/>
                    </a:cubicBezTo>
                    <a:cubicBezTo>
                      <a:pt x="11228" y="767"/>
                      <a:pt x="10460" y="1438"/>
                      <a:pt x="9802" y="2165"/>
                    </a:cubicBezTo>
                    <a:cubicBezTo>
                      <a:pt x="8574" y="3518"/>
                      <a:pt x="7659" y="5137"/>
                      <a:pt x="6912" y="6795"/>
                    </a:cubicBezTo>
                    <a:cubicBezTo>
                      <a:pt x="6051" y="8705"/>
                      <a:pt x="5278" y="10655"/>
                      <a:pt x="4516" y="12605"/>
                    </a:cubicBezTo>
                    <a:cubicBezTo>
                      <a:pt x="3988" y="13961"/>
                      <a:pt x="3504" y="15342"/>
                      <a:pt x="2918" y="16674"/>
                    </a:cubicBezTo>
                    <a:cubicBezTo>
                      <a:pt x="2699" y="17177"/>
                      <a:pt x="2370" y="17617"/>
                      <a:pt x="2046" y="18056"/>
                    </a:cubicBezTo>
                    <a:cubicBezTo>
                      <a:pt x="1581" y="18685"/>
                      <a:pt x="1097" y="19302"/>
                      <a:pt x="673" y="19961"/>
                    </a:cubicBezTo>
                    <a:cubicBezTo>
                      <a:pt x="384" y="20411"/>
                      <a:pt x="0" y="20984"/>
                      <a:pt x="20" y="21545"/>
                    </a:cubicBezTo>
                    <a:cubicBezTo>
                      <a:pt x="35" y="22000"/>
                      <a:pt x="362" y="22131"/>
                      <a:pt x="724" y="22131"/>
                    </a:cubicBezTo>
                    <a:cubicBezTo>
                      <a:pt x="920" y="22131"/>
                      <a:pt x="1127" y="22092"/>
                      <a:pt x="1300" y="22047"/>
                    </a:cubicBezTo>
                    <a:cubicBezTo>
                      <a:pt x="1762" y="21924"/>
                      <a:pt x="2207" y="21737"/>
                      <a:pt x="2646" y="21551"/>
                    </a:cubicBezTo>
                    <a:cubicBezTo>
                      <a:pt x="2742" y="21511"/>
                      <a:pt x="3105" y="21301"/>
                      <a:pt x="3310" y="21301"/>
                    </a:cubicBezTo>
                    <a:cubicBezTo>
                      <a:pt x="3368" y="21301"/>
                      <a:pt x="3413" y="21318"/>
                      <a:pt x="3437" y="21359"/>
                    </a:cubicBezTo>
                    <a:cubicBezTo>
                      <a:pt x="3508" y="21486"/>
                      <a:pt x="3382" y="21801"/>
                      <a:pt x="3359" y="21935"/>
                    </a:cubicBezTo>
                    <a:cubicBezTo>
                      <a:pt x="3331" y="22096"/>
                      <a:pt x="3291" y="22295"/>
                      <a:pt x="3380" y="22447"/>
                    </a:cubicBezTo>
                    <a:cubicBezTo>
                      <a:pt x="3453" y="22573"/>
                      <a:pt x="3545" y="22622"/>
                      <a:pt x="3645" y="22622"/>
                    </a:cubicBezTo>
                    <a:cubicBezTo>
                      <a:pt x="3929" y="22622"/>
                      <a:pt x="4275" y="22223"/>
                      <a:pt x="4404" y="22050"/>
                    </a:cubicBezTo>
                    <a:cubicBezTo>
                      <a:pt x="4646" y="21727"/>
                      <a:pt x="4840" y="21369"/>
                      <a:pt x="4997" y="20997"/>
                    </a:cubicBezTo>
                    <a:cubicBezTo>
                      <a:pt x="5107" y="20736"/>
                      <a:pt x="5145" y="20402"/>
                      <a:pt x="5275" y="20163"/>
                    </a:cubicBezTo>
                    <a:cubicBezTo>
                      <a:pt x="5355" y="20016"/>
                      <a:pt x="5490" y="19880"/>
                      <a:pt x="5592" y="19746"/>
                    </a:cubicBezTo>
                    <a:cubicBezTo>
                      <a:pt x="5782" y="19493"/>
                      <a:pt x="5972" y="19239"/>
                      <a:pt x="6160" y="18984"/>
                    </a:cubicBezTo>
                    <a:cubicBezTo>
                      <a:pt x="6642" y="18333"/>
                      <a:pt x="7118" y="17676"/>
                      <a:pt x="7574" y="17007"/>
                    </a:cubicBezTo>
                    <a:cubicBezTo>
                      <a:pt x="7783" y="16702"/>
                      <a:pt x="7987" y="16395"/>
                      <a:pt x="8181" y="16081"/>
                    </a:cubicBezTo>
                    <a:cubicBezTo>
                      <a:pt x="8256" y="15959"/>
                      <a:pt x="8146" y="15844"/>
                      <a:pt x="8035" y="15844"/>
                    </a:cubicBezTo>
                    <a:cubicBezTo>
                      <a:pt x="7986" y="15844"/>
                      <a:pt x="7938" y="15866"/>
                      <a:pt x="7905" y="15919"/>
                    </a:cubicBezTo>
                    <a:cubicBezTo>
                      <a:pt x="7148" y="17144"/>
                      <a:pt x="6280" y="18303"/>
                      <a:pt x="5416" y="19452"/>
                    </a:cubicBezTo>
                    <a:cubicBezTo>
                      <a:pt x="5296" y="19611"/>
                      <a:pt x="5176" y="19772"/>
                      <a:pt x="5055" y="19930"/>
                    </a:cubicBezTo>
                    <a:cubicBezTo>
                      <a:pt x="4948" y="20070"/>
                      <a:pt x="4936" y="20188"/>
                      <a:pt x="4885" y="20365"/>
                    </a:cubicBezTo>
                    <a:cubicBezTo>
                      <a:pt x="4769" y="20769"/>
                      <a:pt x="4593" y="21155"/>
                      <a:pt x="4378" y="21515"/>
                    </a:cubicBezTo>
                    <a:cubicBezTo>
                      <a:pt x="4250" y="21729"/>
                      <a:pt x="4000" y="22208"/>
                      <a:pt x="3728" y="22275"/>
                    </a:cubicBezTo>
                    <a:cubicBezTo>
                      <a:pt x="3715" y="22278"/>
                      <a:pt x="3705" y="22280"/>
                      <a:pt x="3695" y="22280"/>
                    </a:cubicBezTo>
                    <a:cubicBezTo>
                      <a:pt x="3592" y="22280"/>
                      <a:pt x="3651" y="22107"/>
                      <a:pt x="3670" y="21998"/>
                    </a:cubicBezTo>
                    <a:cubicBezTo>
                      <a:pt x="3704" y="21809"/>
                      <a:pt x="3762" y="21616"/>
                      <a:pt x="3760" y="21421"/>
                    </a:cubicBezTo>
                    <a:cubicBezTo>
                      <a:pt x="3755" y="21105"/>
                      <a:pt x="3567" y="21000"/>
                      <a:pt x="3338" y="21000"/>
                    </a:cubicBezTo>
                    <a:cubicBezTo>
                      <a:pt x="3202" y="21000"/>
                      <a:pt x="3051" y="21038"/>
                      <a:pt x="2916" y="21090"/>
                    </a:cubicBezTo>
                    <a:cubicBezTo>
                      <a:pt x="2466" y="21266"/>
                      <a:pt x="2031" y="21474"/>
                      <a:pt x="1573" y="21629"/>
                    </a:cubicBezTo>
                    <a:cubicBezTo>
                      <a:pt x="1358" y="21702"/>
                      <a:pt x="1017" y="21840"/>
                      <a:pt x="734" y="21840"/>
                    </a:cubicBezTo>
                    <a:cubicBezTo>
                      <a:pt x="641" y="21840"/>
                      <a:pt x="554" y="21825"/>
                      <a:pt x="481" y="21788"/>
                    </a:cubicBezTo>
                    <a:cubicBezTo>
                      <a:pt x="19" y="21557"/>
                      <a:pt x="690" y="20536"/>
                      <a:pt x="848" y="20281"/>
                    </a:cubicBezTo>
                    <a:cubicBezTo>
                      <a:pt x="1230" y="19661"/>
                      <a:pt x="1675" y="19082"/>
                      <a:pt x="2110" y="18499"/>
                    </a:cubicBezTo>
                    <a:cubicBezTo>
                      <a:pt x="2462" y="18028"/>
                      <a:pt x="2851" y="17553"/>
                      <a:pt x="3110" y="17020"/>
                    </a:cubicBezTo>
                    <a:cubicBezTo>
                      <a:pt x="3622" y="15962"/>
                      <a:pt x="3996" y="14825"/>
                      <a:pt x="4419" y="13729"/>
                    </a:cubicBezTo>
                    <a:cubicBezTo>
                      <a:pt x="5131" y="11889"/>
                      <a:pt x="5851" y="10053"/>
                      <a:pt x="6626" y="8239"/>
                    </a:cubicBezTo>
                    <a:cubicBezTo>
                      <a:pt x="7377" y="6481"/>
                      <a:pt x="8186" y="4742"/>
                      <a:pt x="9347" y="3211"/>
                    </a:cubicBezTo>
                    <a:cubicBezTo>
                      <a:pt x="10250" y="2018"/>
                      <a:pt x="11538" y="638"/>
                      <a:pt x="13082" y="326"/>
                    </a:cubicBezTo>
                    <a:cubicBezTo>
                      <a:pt x="13108" y="321"/>
                      <a:pt x="13120" y="319"/>
                      <a:pt x="13122" y="319"/>
                    </a:cubicBezTo>
                    <a:lnTo>
                      <a:pt x="13122" y="319"/>
                    </a:lnTo>
                    <a:cubicBezTo>
                      <a:pt x="13123" y="319"/>
                      <a:pt x="13117" y="320"/>
                      <a:pt x="13106" y="322"/>
                    </a:cubicBezTo>
                    <a:cubicBezTo>
                      <a:pt x="13301" y="300"/>
                      <a:pt x="13311" y="1"/>
                      <a:pt x="1312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 name="Google Shape;2581;p45"/>
              <p:cNvSpPr/>
              <p:nvPr/>
            </p:nvSpPr>
            <p:spPr>
              <a:xfrm>
                <a:off x="3400186" y="3150090"/>
                <a:ext cx="166547" cy="161074"/>
              </a:xfrm>
              <a:custGeom>
                <a:avLst/>
                <a:gdLst/>
                <a:ahLst/>
                <a:cxnLst/>
                <a:rect l="l" t="t" r="r" b="b"/>
                <a:pathLst>
                  <a:path w="3713" h="3591" extrusionOk="0">
                    <a:moveTo>
                      <a:pt x="535" y="0"/>
                    </a:moveTo>
                    <a:lnTo>
                      <a:pt x="0" y="1022"/>
                    </a:lnTo>
                    <a:cubicBezTo>
                      <a:pt x="0" y="1022"/>
                      <a:pt x="1287" y="2722"/>
                      <a:pt x="2997" y="3590"/>
                    </a:cubicBezTo>
                    <a:lnTo>
                      <a:pt x="3713" y="2490"/>
                    </a:lnTo>
                    <a:lnTo>
                      <a:pt x="53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 name="Google Shape;2582;p45"/>
              <p:cNvSpPr/>
              <p:nvPr/>
            </p:nvSpPr>
            <p:spPr>
              <a:xfrm>
                <a:off x="3391888" y="3143004"/>
                <a:ext cx="182650" cy="175248"/>
              </a:xfrm>
              <a:custGeom>
                <a:avLst/>
                <a:gdLst/>
                <a:ahLst/>
                <a:cxnLst/>
                <a:rect l="l" t="t" r="r" b="b"/>
                <a:pathLst>
                  <a:path w="4072" h="3907" extrusionOk="0">
                    <a:moveTo>
                      <a:pt x="773" y="400"/>
                    </a:moveTo>
                    <a:lnTo>
                      <a:pt x="3393" y="2454"/>
                    </a:lnTo>
                    <a:lnTo>
                      <a:pt x="3686" y="2683"/>
                    </a:lnTo>
                    <a:lnTo>
                      <a:pt x="3686" y="2683"/>
                    </a:lnTo>
                    <a:lnTo>
                      <a:pt x="3128" y="3539"/>
                    </a:lnTo>
                    <a:lnTo>
                      <a:pt x="3128" y="3539"/>
                    </a:lnTo>
                    <a:cubicBezTo>
                      <a:pt x="2397" y="3141"/>
                      <a:pt x="1744" y="2612"/>
                      <a:pt x="1155" y="2025"/>
                    </a:cubicBezTo>
                    <a:cubicBezTo>
                      <a:pt x="940" y="1811"/>
                      <a:pt x="734" y="1588"/>
                      <a:pt x="535" y="1356"/>
                    </a:cubicBezTo>
                    <a:cubicBezTo>
                      <a:pt x="480" y="1292"/>
                      <a:pt x="427" y="1228"/>
                      <a:pt x="374" y="1163"/>
                    </a:cubicBezTo>
                    <a:lnTo>
                      <a:pt x="374" y="1163"/>
                    </a:lnTo>
                    <a:lnTo>
                      <a:pt x="773" y="400"/>
                    </a:lnTo>
                    <a:close/>
                    <a:moveTo>
                      <a:pt x="709" y="1"/>
                    </a:moveTo>
                    <a:cubicBezTo>
                      <a:pt x="658" y="1"/>
                      <a:pt x="610" y="23"/>
                      <a:pt x="581" y="77"/>
                    </a:cubicBezTo>
                    <a:lnTo>
                      <a:pt x="52" y="1091"/>
                    </a:lnTo>
                    <a:lnTo>
                      <a:pt x="52" y="1091"/>
                    </a:lnTo>
                    <a:cubicBezTo>
                      <a:pt x="13" y="1134"/>
                      <a:pt x="1" y="1197"/>
                      <a:pt x="49" y="1260"/>
                    </a:cubicBezTo>
                    <a:cubicBezTo>
                      <a:pt x="852" y="2319"/>
                      <a:pt x="1920" y="3278"/>
                      <a:pt x="3102" y="3886"/>
                    </a:cubicBezTo>
                    <a:cubicBezTo>
                      <a:pt x="3127" y="3900"/>
                      <a:pt x="3154" y="3906"/>
                      <a:pt x="3181" y="3906"/>
                    </a:cubicBezTo>
                    <a:cubicBezTo>
                      <a:pt x="3236" y="3906"/>
                      <a:pt x="3289" y="3878"/>
                      <a:pt x="3320" y="3828"/>
                    </a:cubicBezTo>
                    <a:lnTo>
                      <a:pt x="4036" y="2729"/>
                    </a:lnTo>
                    <a:cubicBezTo>
                      <a:pt x="4071" y="2675"/>
                      <a:pt x="4065" y="2576"/>
                      <a:pt x="4012" y="2535"/>
                    </a:cubicBezTo>
                    <a:lnTo>
                      <a:pt x="1225" y="352"/>
                    </a:lnTo>
                    <a:lnTo>
                      <a:pt x="833" y="45"/>
                    </a:lnTo>
                    <a:cubicBezTo>
                      <a:pt x="798" y="18"/>
                      <a:pt x="753" y="1"/>
                      <a:pt x="70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 name="Google Shape;2583;p45"/>
              <p:cNvSpPr/>
              <p:nvPr/>
            </p:nvSpPr>
            <p:spPr>
              <a:xfrm>
                <a:off x="3860165" y="2384700"/>
                <a:ext cx="255584" cy="135911"/>
              </a:xfrm>
              <a:custGeom>
                <a:avLst/>
                <a:gdLst/>
                <a:ahLst/>
                <a:cxnLst/>
                <a:rect l="l" t="t" r="r" b="b"/>
                <a:pathLst>
                  <a:path w="5698" h="3030" extrusionOk="0">
                    <a:moveTo>
                      <a:pt x="2850" y="1"/>
                    </a:moveTo>
                    <a:cubicBezTo>
                      <a:pt x="1276" y="1"/>
                      <a:pt x="1" y="680"/>
                      <a:pt x="1" y="1516"/>
                    </a:cubicBezTo>
                    <a:cubicBezTo>
                      <a:pt x="1" y="2352"/>
                      <a:pt x="1276" y="3030"/>
                      <a:pt x="2850" y="3030"/>
                    </a:cubicBezTo>
                    <a:cubicBezTo>
                      <a:pt x="4423" y="3030"/>
                      <a:pt x="5697" y="2352"/>
                      <a:pt x="5697" y="1516"/>
                    </a:cubicBezTo>
                    <a:cubicBezTo>
                      <a:pt x="5697" y="680"/>
                      <a:pt x="4423" y="1"/>
                      <a:pt x="28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45"/>
              <p:cNvSpPr/>
              <p:nvPr/>
            </p:nvSpPr>
            <p:spPr>
              <a:xfrm>
                <a:off x="3842896" y="2377254"/>
                <a:ext cx="280075" cy="150713"/>
              </a:xfrm>
              <a:custGeom>
                <a:avLst/>
                <a:gdLst/>
                <a:ahLst/>
                <a:cxnLst/>
                <a:rect l="l" t="t" r="r" b="b"/>
                <a:pathLst>
                  <a:path w="6244" h="3360" extrusionOk="0">
                    <a:moveTo>
                      <a:pt x="3184" y="324"/>
                    </a:moveTo>
                    <a:cubicBezTo>
                      <a:pt x="3369" y="324"/>
                      <a:pt x="3551" y="333"/>
                      <a:pt x="3726" y="349"/>
                    </a:cubicBezTo>
                    <a:cubicBezTo>
                      <a:pt x="4445" y="416"/>
                      <a:pt x="5893" y="735"/>
                      <a:pt x="5923" y="1682"/>
                    </a:cubicBezTo>
                    <a:cubicBezTo>
                      <a:pt x="5898" y="2489"/>
                      <a:pt x="4783" y="2836"/>
                      <a:pt x="4146" y="2956"/>
                    </a:cubicBezTo>
                    <a:cubicBezTo>
                      <a:pt x="3840" y="3013"/>
                      <a:pt x="3516" y="3045"/>
                      <a:pt x="3189" y="3045"/>
                    </a:cubicBezTo>
                    <a:cubicBezTo>
                      <a:pt x="2494" y="3045"/>
                      <a:pt x="1786" y="2902"/>
                      <a:pt x="1205" y="2561"/>
                    </a:cubicBezTo>
                    <a:cubicBezTo>
                      <a:pt x="921" y="2394"/>
                      <a:pt x="616" y="2142"/>
                      <a:pt x="555" y="1797"/>
                    </a:cubicBezTo>
                    <a:cubicBezTo>
                      <a:pt x="497" y="1465"/>
                      <a:pt x="707" y="1174"/>
                      <a:pt x="953" y="974"/>
                    </a:cubicBezTo>
                    <a:cubicBezTo>
                      <a:pt x="1550" y="488"/>
                      <a:pt x="2399" y="324"/>
                      <a:pt x="3184" y="324"/>
                    </a:cubicBezTo>
                    <a:close/>
                    <a:moveTo>
                      <a:pt x="3170" y="0"/>
                    </a:moveTo>
                    <a:cubicBezTo>
                      <a:pt x="2351" y="0"/>
                      <a:pt x="1510" y="183"/>
                      <a:pt x="866" y="642"/>
                    </a:cubicBezTo>
                    <a:cubicBezTo>
                      <a:pt x="198" y="1118"/>
                      <a:pt x="0" y="1925"/>
                      <a:pt x="631" y="2530"/>
                    </a:cubicBezTo>
                    <a:cubicBezTo>
                      <a:pt x="1273" y="3146"/>
                      <a:pt x="2268" y="3359"/>
                      <a:pt x="3177" y="3359"/>
                    </a:cubicBezTo>
                    <a:cubicBezTo>
                      <a:pt x="3399" y="3359"/>
                      <a:pt x="3616" y="3347"/>
                      <a:pt x="3821" y="3324"/>
                    </a:cubicBezTo>
                    <a:cubicBezTo>
                      <a:pt x="4711" y="3226"/>
                      <a:pt x="6184" y="2816"/>
                      <a:pt x="6242" y="1708"/>
                    </a:cubicBezTo>
                    <a:lnTo>
                      <a:pt x="6242" y="1708"/>
                    </a:lnTo>
                    <a:cubicBezTo>
                      <a:pt x="6243" y="1700"/>
                      <a:pt x="6243" y="1691"/>
                      <a:pt x="6243" y="1682"/>
                    </a:cubicBezTo>
                    <a:lnTo>
                      <a:pt x="6243" y="1682"/>
                    </a:lnTo>
                    <a:cubicBezTo>
                      <a:pt x="6243" y="1682"/>
                      <a:pt x="6243" y="1682"/>
                      <a:pt x="6243" y="1682"/>
                    </a:cubicBezTo>
                    <a:cubicBezTo>
                      <a:pt x="6243" y="1672"/>
                      <a:pt x="6243" y="1662"/>
                      <a:pt x="6242" y="1653"/>
                    </a:cubicBezTo>
                    <a:lnTo>
                      <a:pt x="6242" y="1653"/>
                    </a:lnTo>
                    <a:cubicBezTo>
                      <a:pt x="6189" y="712"/>
                      <a:pt x="5061" y="266"/>
                      <a:pt x="4275" y="109"/>
                    </a:cubicBezTo>
                    <a:cubicBezTo>
                      <a:pt x="3926" y="40"/>
                      <a:pt x="3550" y="0"/>
                      <a:pt x="317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45"/>
              <p:cNvSpPr/>
              <p:nvPr/>
            </p:nvSpPr>
            <p:spPr>
              <a:xfrm>
                <a:off x="4189663" y="2465796"/>
                <a:ext cx="366959" cy="804160"/>
              </a:xfrm>
              <a:custGeom>
                <a:avLst/>
                <a:gdLst/>
                <a:ahLst/>
                <a:cxnLst/>
                <a:rect l="l" t="t" r="r" b="b"/>
                <a:pathLst>
                  <a:path w="8181" h="17928" extrusionOk="0">
                    <a:moveTo>
                      <a:pt x="1" y="0"/>
                    </a:moveTo>
                    <a:lnTo>
                      <a:pt x="1312" y="3015"/>
                    </a:lnTo>
                    <a:lnTo>
                      <a:pt x="2779" y="9705"/>
                    </a:lnTo>
                    <a:lnTo>
                      <a:pt x="2043" y="12997"/>
                    </a:lnTo>
                    <a:cubicBezTo>
                      <a:pt x="2043" y="12997"/>
                      <a:pt x="4829" y="17197"/>
                      <a:pt x="4864" y="17249"/>
                    </a:cubicBezTo>
                    <a:cubicBezTo>
                      <a:pt x="4901" y="17300"/>
                      <a:pt x="5492" y="17927"/>
                      <a:pt x="5492" y="17927"/>
                    </a:cubicBezTo>
                    <a:cubicBezTo>
                      <a:pt x="5492" y="17927"/>
                      <a:pt x="7268" y="16644"/>
                      <a:pt x="7566" y="16503"/>
                    </a:cubicBezTo>
                    <a:cubicBezTo>
                      <a:pt x="7863" y="16362"/>
                      <a:pt x="8181" y="15579"/>
                      <a:pt x="8181" y="15579"/>
                    </a:cubicBezTo>
                    <a:lnTo>
                      <a:pt x="5528" y="8876"/>
                    </a:lnTo>
                    <a:cubicBezTo>
                      <a:pt x="3757" y="3386"/>
                      <a:pt x="1" y="1"/>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45"/>
              <p:cNvSpPr/>
              <p:nvPr/>
            </p:nvSpPr>
            <p:spPr>
              <a:xfrm>
                <a:off x="4445286" y="3184135"/>
                <a:ext cx="247510" cy="235848"/>
              </a:xfrm>
              <a:custGeom>
                <a:avLst/>
                <a:gdLst/>
                <a:ahLst/>
                <a:cxnLst/>
                <a:rect l="l" t="t" r="r" b="b"/>
                <a:pathLst>
                  <a:path w="5518" h="5258" extrusionOk="0">
                    <a:moveTo>
                      <a:pt x="2722" y="1"/>
                    </a:moveTo>
                    <a:lnTo>
                      <a:pt x="0" y="2302"/>
                    </a:lnTo>
                    <a:cubicBezTo>
                      <a:pt x="0" y="2302"/>
                      <a:pt x="370" y="2923"/>
                      <a:pt x="667" y="3826"/>
                    </a:cubicBezTo>
                    <a:cubicBezTo>
                      <a:pt x="945" y="4676"/>
                      <a:pt x="1481" y="5257"/>
                      <a:pt x="1792" y="5257"/>
                    </a:cubicBezTo>
                    <a:cubicBezTo>
                      <a:pt x="1812" y="5257"/>
                      <a:pt x="1830" y="5255"/>
                      <a:pt x="1848" y="5251"/>
                    </a:cubicBezTo>
                    <a:cubicBezTo>
                      <a:pt x="2147" y="5172"/>
                      <a:pt x="1976" y="4846"/>
                      <a:pt x="1907" y="4473"/>
                    </a:cubicBezTo>
                    <a:cubicBezTo>
                      <a:pt x="1836" y="4100"/>
                      <a:pt x="1892" y="4105"/>
                      <a:pt x="2112" y="3947"/>
                    </a:cubicBezTo>
                    <a:cubicBezTo>
                      <a:pt x="2138" y="3929"/>
                      <a:pt x="2173" y="3921"/>
                      <a:pt x="2216" y="3921"/>
                    </a:cubicBezTo>
                    <a:cubicBezTo>
                      <a:pt x="2560" y="3921"/>
                      <a:pt x="3435" y="4423"/>
                      <a:pt x="4148" y="4673"/>
                    </a:cubicBezTo>
                    <a:cubicBezTo>
                      <a:pt x="4395" y="4760"/>
                      <a:pt x="4579" y="4799"/>
                      <a:pt x="4721" y="4799"/>
                    </a:cubicBezTo>
                    <a:cubicBezTo>
                      <a:pt x="5042" y="4799"/>
                      <a:pt x="5151" y="4601"/>
                      <a:pt x="5301" y="4314"/>
                    </a:cubicBezTo>
                    <a:cubicBezTo>
                      <a:pt x="5518" y="3902"/>
                      <a:pt x="3991" y="1872"/>
                      <a:pt x="3669" y="1439"/>
                    </a:cubicBezTo>
                    <a:cubicBezTo>
                      <a:pt x="3347" y="1004"/>
                      <a:pt x="2722" y="1"/>
                      <a:pt x="2722" y="1"/>
                    </a:cubicBezTo>
                    <a:close/>
                  </a:path>
                </a:pathLst>
              </a:custGeom>
              <a:solidFill>
                <a:srgbClr val="F5D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 name="Google Shape;2587;p45"/>
              <p:cNvSpPr/>
              <p:nvPr/>
            </p:nvSpPr>
            <p:spPr>
              <a:xfrm>
                <a:off x="4093944" y="2412779"/>
                <a:ext cx="603748" cy="1014351"/>
              </a:xfrm>
              <a:custGeom>
                <a:avLst/>
                <a:gdLst/>
                <a:ahLst/>
                <a:cxnLst/>
                <a:rect l="l" t="t" r="r" b="b"/>
                <a:pathLst>
                  <a:path w="13460" h="22614" extrusionOk="0">
                    <a:moveTo>
                      <a:pt x="190" y="319"/>
                    </a:moveTo>
                    <a:cubicBezTo>
                      <a:pt x="191" y="319"/>
                      <a:pt x="196" y="319"/>
                      <a:pt x="205" y="321"/>
                    </a:cubicBezTo>
                    <a:lnTo>
                      <a:pt x="205" y="321"/>
                    </a:lnTo>
                    <a:cubicBezTo>
                      <a:pt x="192" y="320"/>
                      <a:pt x="188" y="319"/>
                      <a:pt x="190" y="319"/>
                    </a:cubicBezTo>
                    <a:close/>
                    <a:moveTo>
                      <a:pt x="186" y="1"/>
                    </a:moveTo>
                    <a:cubicBezTo>
                      <a:pt x="1" y="1"/>
                      <a:pt x="9" y="301"/>
                      <a:pt x="205" y="322"/>
                    </a:cubicBezTo>
                    <a:lnTo>
                      <a:pt x="205" y="321"/>
                    </a:lnTo>
                    <a:lnTo>
                      <a:pt x="205" y="321"/>
                    </a:lnTo>
                    <a:cubicBezTo>
                      <a:pt x="212" y="322"/>
                      <a:pt x="222" y="324"/>
                      <a:pt x="234" y="326"/>
                    </a:cubicBezTo>
                    <a:cubicBezTo>
                      <a:pt x="294" y="340"/>
                      <a:pt x="354" y="353"/>
                      <a:pt x="414" y="370"/>
                    </a:cubicBezTo>
                    <a:cubicBezTo>
                      <a:pt x="639" y="434"/>
                      <a:pt x="857" y="519"/>
                      <a:pt x="1066" y="624"/>
                    </a:cubicBezTo>
                    <a:cubicBezTo>
                      <a:pt x="1919" y="1046"/>
                      <a:pt x="2650" y="1688"/>
                      <a:pt x="3285" y="2389"/>
                    </a:cubicBezTo>
                    <a:cubicBezTo>
                      <a:pt x="4465" y="3690"/>
                      <a:pt x="5349" y="5250"/>
                      <a:pt x="6073" y="6842"/>
                    </a:cubicBezTo>
                    <a:cubicBezTo>
                      <a:pt x="6920" y="8699"/>
                      <a:pt x="7672" y="10599"/>
                      <a:pt x="8414" y="12499"/>
                    </a:cubicBezTo>
                    <a:cubicBezTo>
                      <a:pt x="8937" y="13837"/>
                      <a:pt x="9433" y="15187"/>
                      <a:pt x="9982" y="16514"/>
                    </a:cubicBezTo>
                    <a:cubicBezTo>
                      <a:pt x="10427" y="17587"/>
                      <a:pt x="11188" y="18457"/>
                      <a:pt x="11862" y="19392"/>
                    </a:cubicBezTo>
                    <a:cubicBezTo>
                      <a:pt x="12247" y="19926"/>
                      <a:pt x="12677" y="20495"/>
                      <a:pt x="12895" y="21124"/>
                    </a:cubicBezTo>
                    <a:cubicBezTo>
                      <a:pt x="12966" y="21331"/>
                      <a:pt x="13073" y="21692"/>
                      <a:pt x="12805" y="21799"/>
                    </a:cubicBezTo>
                    <a:cubicBezTo>
                      <a:pt x="12736" y="21825"/>
                      <a:pt x="12659" y="21837"/>
                      <a:pt x="12578" y="21837"/>
                    </a:cubicBezTo>
                    <a:cubicBezTo>
                      <a:pt x="12296" y="21837"/>
                      <a:pt x="11963" y="21703"/>
                      <a:pt x="11739" y="21628"/>
                    </a:cubicBezTo>
                    <a:cubicBezTo>
                      <a:pt x="11280" y="21473"/>
                      <a:pt x="10845" y="21265"/>
                      <a:pt x="10396" y="21090"/>
                    </a:cubicBezTo>
                    <a:cubicBezTo>
                      <a:pt x="10268" y="21040"/>
                      <a:pt x="10107" y="20981"/>
                      <a:pt x="9955" y="20981"/>
                    </a:cubicBezTo>
                    <a:cubicBezTo>
                      <a:pt x="9878" y="20981"/>
                      <a:pt x="9804" y="20996"/>
                      <a:pt x="9738" y="21034"/>
                    </a:cubicBezTo>
                    <a:cubicBezTo>
                      <a:pt x="9413" y="21221"/>
                      <a:pt x="9591" y="21714"/>
                      <a:pt x="9641" y="21996"/>
                    </a:cubicBezTo>
                    <a:cubicBezTo>
                      <a:pt x="9660" y="22104"/>
                      <a:pt x="9719" y="22278"/>
                      <a:pt x="9615" y="22278"/>
                    </a:cubicBezTo>
                    <a:cubicBezTo>
                      <a:pt x="9605" y="22278"/>
                      <a:pt x="9595" y="22276"/>
                      <a:pt x="9583" y="22273"/>
                    </a:cubicBezTo>
                    <a:cubicBezTo>
                      <a:pt x="9312" y="22206"/>
                      <a:pt x="9060" y="21726"/>
                      <a:pt x="8933" y="21513"/>
                    </a:cubicBezTo>
                    <a:cubicBezTo>
                      <a:pt x="8718" y="21153"/>
                      <a:pt x="8541" y="20766"/>
                      <a:pt x="8426" y="20363"/>
                    </a:cubicBezTo>
                    <a:cubicBezTo>
                      <a:pt x="8375" y="20185"/>
                      <a:pt x="8362" y="20068"/>
                      <a:pt x="8256" y="19928"/>
                    </a:cubicBezTo>
                    <a:cubicBezTo>
                      <a:pt x="7470" y="18895"/>
                      <a:pt x="6695" y="17849"/>
                      <a:pt x="5965" y="16775"/>
                    </a:cubicBezTo>
                    <a:cubicBezTo>
                      <a:pt x="5773" y="16493"/>
                      <a:pt x="5585" y="16208"/>
                      <a:pt x="5406" y="15917"/>
                    </a:cubicBezTo>
                    <a:cubicBezTo>
                      <a:pt x="5373" y="15864"/>
                      <a:pt x="5324" y="15842"/>
                      <a:pt x="5276" y="15842"/>
                    </a:cubicBezTo>
                    <a:cubicBezTo>
                      <a:pt x="5165" y="15842"/>
                      <a:pt x="5055" y="15957"/>
                      <a:pt x="5130" y="16079"/>
                    </a:cubicBezTo>
                    <a:cubicBezTo>
                      <a:pt x="5915" y="17350"/>
                      <a:pt x="6821" y="18552"/>
                      <a:pt x="7720" y="19745"/>
                    </a:cubicBezTo>
                    <a:cubicBezTo>
                      <a:pt x="7820" y="19878"/>
                      <a:pt x="7959" y="20014"/>
                      <a:pt x="8035" y="20162"/>
                    </a:cubicBezTo>
                    <a:cubicBezTo>
                      <a:pt x="8162" y="20405"/>
                      <a:pt x="8203" y="20733"/>
                      <a:pt x="8315" y="20996"/>
                    </a:cubicBezTo>
                    <a:cubicBezTo>
                      <a:pt x="8472" y="21367"/>
                      <a:pt x="8665" y="21726"/>
                      <a:pt x="8906" y="22049"/>
                    </a:cubicBezTo>
                    <a:cubicBezTo>
                      <a:pt x="9057" y="22251"/>
                      <a:pt x="9249" y="22500"/>
                      <a:pt x="9499" y="22584"/>
                    </a:cubicBezTo>
                    <a:cubicBezTo>
                      <a:pt x="9559" y="22604"/>
                      <a:pt x="9612" y="22613"/>
                      <a:pt x="9659" y="22613"/>
                    </a:cubicBezTo>
                    <a:cubicBezTo>
                      <a:pt x="9969" y="22613"/>
                      <a:pt x="10001" y="22208"/>
                      <a:pt x="9952" y="21933"/>
                    </a:cubicBezTo>
                    <a:cubicBezTo>
                      <a:pt x="9929" y="21801"/>
                      <a:pt x="9799" y="21472"/>
                      <a:pt x="9876" y="21347"/>
                    </a:cubicBezTo>
                    <a:cubicBezTo>
                      <a:pt x="9899" y="21311"/>
                      <a:pt x="9941" y="21297"/>
                      <a:pt x="9995" y="21297"/>
                    </a:cubicBezTo>
                    <a:cubicBezTo>
                      <a:pt x="10199" y="21297"/>
                      <a:pt x="10569" y="21508"/>
                      <a:pt x="10666" y="21549"/>
                    </a:cubicBezTo>
                    <a:cubicBezTo>
                      <a:pt x="11118" y="21741"/>
                      <a:pt x="11577" y="21935"/>
                      <a:pt x="12054" y="22056"/>
                    </a:cubicBezTo>
                    <a:cubicBezTo>
                      <a:pt x="12228" y="22100"/>
                      <a:pt x="12423" y="22144"/>
                      <a:pt x="12613" y="22144"/>
                    </a:cubicBezTo>
                    <a:cubicBezTo>
                      <a:pt x="12725" y="22144"/>
                      <a:pt x="12834" y="22129"/>
                      <a:pt x="12936" y="22090"/>
                    </a:cubicBezTo>
                    <a:cubicBezTo>
                      <a:pt x="13459" y="21887"/>
                      <a:pt x="13290" y="21230"/>
                      <a:pt x="13122" y="20839"/>
                    </a:cubicBezTo>
                    <a:cubicBezTo>
                      <a:pt x="12547" y="19494"/>
                      <a:pt x="11444" y="18438"/>
                      <a:pt x="10674" y="17209"/>
                    </a:cubicBezTo>
                    <a:cubicBezTo>
                      <a:pt x="10433" y="16824"/>
                      <a:pt x="10272" y="16395"/>
                      <a:pt x="10105" y="15974"/>
                    </a:cubicBezTo>
                    <a:cubicBezTo>
                      <a:pt x="9830" y="15284"/>
                      <a:pt x="9566" y="14593"/>
                      <a:pt x="9299" y="13901"/>
                    </a:cubicBezTo>
                    <a:cubicBezTo>
                      <a:pt x="8571" y="12020"/>
                      <a:pt x="7836" y="10141"/>
                      <a:pt x="7048" y="8284"/>
                    </a:cubicBezTo>
                    <a:cubicBezTo>
                      <a:pt x="6262" y="6430"/>
                      <a:pt x="5420" y="4592"/>
                      <a:pt x="4190" y="2984"/>
                    </a:cubicBezTo>
                    <a:cubicBezTo>
                      <a:pt x="3488" y="2067"/>
                      <a:pt x="2667" y="1209"/>
                      <a:pt x="1677" y="600"/>
                    </a:cubicBezTo>
                    <a:cubicBezTo>
                      <a:pt x="1271" y="350"/>
                      <a:pt x="787" y="86"/>
                      <a:pt x="305" y="17"/>
                    </a:cubicBezTo>
                    <a:cubicBezTo>
                      <a:pt x="272" y="11"/>
                      <a:pt x="238" y="5"/>
                      <a:pt x="205" y="2"/>
                    </a:cubicBezTo>
                    <a:cubicBezTo>
                      <a:pt x="198" y="1"/>
                      <a:pt x="192" y="1"/>
                      <a:pt x="18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 name="Google Shape;2588;p45"/>
              <p:cNvSpPr/>
              <p:nvPr/>
            </p:nvSpPr>
            <p:spPr>
              <a:xfrm>
                <a:off x="4412274" y="3150090"/>
                <a:ext cx="166591" cy="161074"/>
              </a:xfrm>
              <a:custGeom>
                <a:avLst/>
                <a:gdLst/>
                <a:ahLst/>
                <a:cxnLst/>
                <a:rect l="l" t="t" r="r" b="b"/>
                <a:pathLst>
                  <a:path w="3714" h="3591" extrusionOk="0">
                    <a:moveTo>
                      <a:pt x="3180" y="0"/>
                    </a:moveTo>
                    <a:lnTo>
                      <a:pt x="1" y="2490"/>
                    </a:lnTo>
                    <a:lnTo>
                      <a:pt x="718" y="3590"/>
                    </a:lnTo>
                    <a:cubicBezTo>
                      <a:pt x="2427" y="2722"/>
                      <a:pt x="3713" y="1022"/>
                      <a:pt x="3713" y="1022"/>
                    </a:cubicBezTo>
                    <a:lnTo>
                      <a:pt x="318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 name="Google Shape;2589;p45"/>
              <p:cNvSpPr/>
              <p:nvPr/>
            </p:nvSpPr>
            <p:spPr>
              <a:xfrm>
                <a:off x="4404514" y="3143048"/>
                <a:ext cx="182739" cy="175248"/>
              </a:xfrm>
              <a:custGeom>
                <a:avLst/>
                <a:gdLst/>
                <a:ahLst/>
                <a:cxnLst/>
                <a:rect l="l" t="t" r="r" b="b"/>
                <a:pathLst>
                  <a:path w="4074" h="3907" extrusionOk="0">
                    <a:moveTo>
                      <a:pt x="3299" y="400"/>
                    </a:moveTo>
                    <a:lnTo>
                      <a:pt x="3698" y="1162"/>
                    </a:lnTo>
                    <a:lnTo>
                      <a:pt x="3698" y="1162"/>
                    </a:lnTo>
                    <a:cubicBezTo>
                      <a:pt x="3645" y="1227"/>
                      <a:pt x="3592" y="1292"/>
                      <a:pt x="3537" y="1356"/>
                    </a:cubicBezTo>
                    <a:cubicBezTo>
                      <a:pt x="3339" y="1587"/>
                      <a:pt x="3132" y="1810"/>
                      <a:pt x="2916" y="2024"/>
                    </a:cubicBezTo>
                    <a:cubicBezTo>
                      <a:pt x="2327" y="2611"/>
                      <a:pt x="1676" y="3140"/>
                      <a:pt x="943" y="3539"/>
                    </a:cubicBezTo>
                    <a:lnTo>
                      <a:pt x="943" y="3539"/>
                    </a:lnTo>
                    <a:lnTo>
                      <a:pt x="386" y="2682"/>
                    </a:lnTo>
                    <a:lnTo>
                      <a:pt x="3072" y="577"/>
                    </a:lnTo>
                    <a:lnTo>
                      <a:pt x="3299" y="400"/>
                    </a:lnTo>
                    <a:close/>
                    <a:moveTo>
                      <a:pt x="3363" y="1"/>
                    </a:moveTo>
                    <a:cubicBezTo>
                      <a:pt x="3319" y="1"/>
                      <a:pt x="3274" y="17"/>
                      <a:pt x="3240" y="45"/>
                    </a:cubicBezTo>
                    <a:lnTo>
                      <a:pt x="453" y="2228"/>
                    </a:lnTo>
                    <a:lnTo>
                      <a:pt x="61" y="2535"/>
                    </a:lnTo>
                    <a:cubicBezTo>
                      <a:pt x="9" y="2576"/>
                      <a:pt x="1" y="2674"/>
                      <a:pt x="36" y="2729"/>
                    </a:cubicBezTo>
                    <a:lnTo>
                      <a:pt x="752" y="3828"/>
                    </a:lnTo>
                    <a:cubicBezTo>
                      <a:pt x="783" y="3879"/>
                      <a:pt x="837" y="3907"/>
                      <a:pt x="892" y="3907"/>
                    </a:cubicBezTo>
                    <a:cubicBezTo>
                      <a:pt x="918" y="3907"/>
                      <a:pt x="946" y="3900"/>
                      <a:pt x="971" y="3886"/>
                    </a:cubicBezTo>
                    <a:cubicBezTo>
                      <a:pt x="2154" y="3278"/>
                      <a:pt x="3221" y="2319"/>
                      <a:pt x="4025" y="1260"/>
                    </a:cubicBezTo>
                    <a:cubicBezTo>
                      <a:pt x="4074" y="1195"/>
                      <a:pt x="4060" y="1131"/>
                      <a:pt x="4018" y="1087"/>
                    </a:cubicBezTo>
                    <a:lnTo>
                      <a:pt x="4018" y="1087"/>
                    </a:lnTo>
                    <a:lnTo>
                      <a:pt x="3490" y="77"/>
                    </a:lnTo>
                    <a:cubicBezTo>
                      <a:pt x="3462" y="23"/>
                      <a:pt x="3413" y="1"/>
                      <a:pt x="336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 name="Google Shape;2590;p45"/>
              <p:cNvSpPr/>
              <p:nvPr/>
            </p:nvSpPr>
            <p:spPr>
              <a:xfrm>
                <a:off x="3644192" y="2729269"/>
                <a:ext cx="689690" cy="516954"/>
              </a:xfrm>
              <a:custGeom>
                <a:avLst/>
                <a:gdLst/>
                <a:ahLst/>
                <a:cxnLst/>
                <a:rect l="l" t="t" r="r" b="b"/>
                <a:pathLst>
                  <a:path w="15376" h="11525" extrusionOk="0">
                    <a:moveTo>
                      <a:pt x="14568" y="1"/>
                    </a:moveTo>
                    <a:cubicBezTo>
                      <a:pt x="14476" y="1"/>
                      <a:pt x="14372" y="80"/>
                      <a:pt x="14390" y="200"/>
                    </a:cubicBezTo>
                    <a:cubicBezTo>
                      <a:pt x="14897" y="3615"/>
                      <a:pt x="15023" y="7096"/>
                      <a:pt x="15009" y="10544"/>
                    </a:cubicBezTo>
                    <a:cubicBezTo>
                      <a:pt x="15008" y="10764"/>
                      <a:pt x="15007" y="10984"/>
                      <a:pt x="15004" y="11204"/>
                    </a:cubicBezTo>
                    <a:lnTo>
                      <a:pt x="338" y="11204"/>
                    </a:lnTo>
                    <a:cubicBezTo>
                      <a:pt x="290" y="8704"/>
                      <a:pt x="376" y="6192"/>
                      <a:pt x="569" y="3700"/>
                    </a:cubicBezTo>
                    <a:cubicBezTo>
                      <a:pt x="658" y="2554"/>
                      <a:pt x="774" y="1408"/>
                      <a:pt x="942" y="270"/>
                    </a:cubicBezTo>
                    <a:cubicBezTo>
                      <a:pt x="959" y="149"/>
                      <a:pt x="855" y="69"/>
                      <a:pt x="763" y="69"/>
                    </a:cubicBezTo>
                    <a:cubicBezTo>
                      <a:pt x="702" y="69"/>
                      <a:pt x="646" y="104"/>
                      <a:pt x="634" y="185"/>
                    </a:cubicBezTo>
                    <a:cubicBezTo>
                      <a:pt x="133" y="3602"/>
                      <a:pt x="0" y="7079"/>
                      <a:pt x="14" y="10530"/>
                    </a:cubicBezTo>
                    <a:cubicBezTo>
                      <a:pt x="15" y="10808"/>
                      <a:pt x="17" y="11087"/>
                      <a:pt x="22" y="11365"/>
                    </a:cubicBezTo>
                    <a:cubicBezTo>
                      <a:pt x="24" y="11453"/>
                      <a:pt x="94" y="11523"/>
                      <a:pt x="182" y="11524"/>
                    </a:cubicBezTo>
                    <a:lnTo>
                      <a:pt x="15160" y="11524"/>
                    </a:lnTo>
                    <a:cubicBezTo>
                      <a:pt x="15248" y="11523"/>
                      <a:pt x="15319" y="11453"/>
                      <a:pt x="15320" y="11365"/>
                    </a:cubicBezTo>
                    <a:cubicBezTo>
                      <a:pt x="15375" y="8743"/>
                      <a:pt x="15286" y="6107"/>
                      <a:pt x="15076" y="3494"/>
                    </a:cubicBezTo>
                    <a:cubicBezTo>
                      <a:pt x="14985" y="2364"/>
                      <a:pt x="14865" y="1237"/>
                      <a:pt x="14697" y="116"/>
                    </a:cubicBezTo>
                    <a:cubicBezTo>
                      <a:pt x="14685" y="35"/>
                      <a:pt x="14629" y="1"/>
                      <a:pt x="14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45"/>
              <p:cNvSpPr/>
              <p:nvPr/>
            </p:nvSpPr>
            <p:spPr>
              <a:xfrm>
                <a:off x="3632261" y="4408338"/>
                <a:ext cx="292410" cy="196375"/>
              </a:xfrm>
              <a:custGeom>
                <a:avLst/>
                <a:gdLst/>
                <a:ahLst/>
                <a:cxnLst/>
                <a:rect l="l" t="t" r="r" b="b"/>
                <a:pathLst>
                  <a:path w="6519" h="4378" extrusionOk="0">
                    <a:moveTo>
                      <a:pt x="2285" y="0"/>
                    </a:moveTo>
                    <a:cubicBezTo>
                      <a:pt x="2039" y="0"/>
                      <a:pt x="1833" y="203"/>
                      <a:pt x="1810" y="470"/>
                    </a:cubicBezTo>
                    <a:lnTo>
                      <a:pt x="1697" y="1731"/>
                    </a:lnTo>
                    <a:cubicBezTo>
                      <a:pt x="1688" y="1844"/>
                      <a:pt x="1643" y="1953"/>
                      <a:pt x="1568" y="2041"/>
                    </a:cubicBezTo>
                    <a:lnTo>
                      <a:pt x="291" y="3497"/>
                    </a:lnTo>
                    <a:cubicBezTo>
                      <a:pt x="1" y="3828"/>
                      <a:pt x="216" y="4378"/>
                      <a:pt x="635" y="4378"/>
                    </a:cubicBezTo>
                    <a:lnTo>
                      <a:pt x="6043" y="4378"/>
                    </a:lnTo>
                    <a:cubicBezTo>
                      <a:pt x="6306" y="4378"/>
                      <a:pt x="6518" y="4145"/>
                      <a:pt x="6518" y="3858"/>
                    </a:cubicBezTo>
                    <a:lnTo>
                      <a:pt x="6518" y="520"/>
                    </a:lnTo>
                    <a:cubicBezTo>
                      <a:pt x="6518" y="232"/>
                      <a:pt x="6305" y="0"/>
                      <a:pt x="6043" y="0"/>
                    </a:cubicBezTo>
                    <a:close/>
                  </a:path>
                </a:pathLst>
              </a:custGeom>
              <a:solidFill>
                <a:srgbClr val="4077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45"/>
              <p:cNvSpPr/>
              <p:nvPr/>
            </p:nvSpPr>
            <p:spPr>
              <a:xfrm>
                <a:off x="3627776" y="4399905"/>
                <a:ext cx="306046" cy="211985"/>
              </a:xfrm>
              <a:custGeom>
                <a:avLst/>
                <a:gdLst/>
                <a:ahLst/>
                <a:cxnLst/>
                <a:rect l="l" t="t" r="r" b="b"/>
                <a:pathLst>
                  <a:path w="6823" h="4726" extrusionOk="0">
                    <a:moveTo>
                      <a:pt x="3013" y="318"/>
                    </a:moveTo>
                    <a:cubicBezTo>
                      <a:pt x="3429" y="318"/>
                      <a:pt x="3852" y="348"/>
                      <a:pt x="4258" y="348"/>
                    </a:cubicBezTo>
                    <a:lnTo>
                      <a:pt x="6143" y="348"/>
                    </a:lnTo>
                    <a:cubicBezTo>
                      <a:pt x="6513" y="381"/>
                      <a:pt x="6460" y="785"/>
                      <a:pt x="6460" y="1047"/>
                    </a:cubicBezTo>
                    <a:lnTo>
                      <a:pt x="6460" y="2100"/>
                    </a:lnTo>
                    <a:cubicBezTo>
                      <a:pt x="6460" y="2733"/>
                      <a:pt x="6493" y="3377"/>
                      <a:pt x="6460" y="4009"/>
                    </a:cubicBezTo>
                    <a:cubicBezTo>
                      <a:pt x="6441" y="4380"/>
                      <a:pt x="6194" y="4407"/>
                      <a:pt x="5923" y="4407"/>
                    </a:cubicBezTo>
                    <a:cubicBezTo>
                      <a:pt x="5877" y="4407"/>
                      <a:pt x="5830" y="4407"/>
                      <a:pt x="5784" y="4407"/>
                    </a:cubicBezTo>
                    <a:lnTo>
                      <a:pt x="1345" y="4407"/>
                    </a:lnTo>
                    <a:cubicBezTo>
                      <a:pt x="1215" y="4407"/>
                      <a:pt x="1075" y="4419"/>
                      <a:pt x="939" y="4419"/>
                    </a:cubicBezTo>
                    <a:cubicBezTo>
                      <a:pt x="870" y="4419"/>
                      <a:pt x="803" y="4416"/>
                      <a:pt x="738" y="4407"/>
                    </a:cubicBezTo>
                    <a:cubicBezTo>
                      <a:pt x="453" y="4366"/>
                      <a:pt x="336" y="4069"/>
                      <a:pt x="482" y="3827"/>
                    </a:cubicBezTo>
                    <a:cubicBezTo>
                      <a:pt x="525" y="3754"/>
                      <a:pt x="597" y="3692"/>
                      <a:pt x="652" y="3628"/>
                    </a:cubicBezTo>
                    <a:lnTo>
                      <a:pt x="1400" y="2776"/>
                    </a:lnTo>
                    <a:cubicBezTo>
                      <a:pt x="1562" y="2590"/>
                      <a:pt x="1788" y="2394"/>
                      <a:pt x="1894" y="2166"/>
                    </a:cubicBezTo>
                    <a:cubicBezTo>
                      <a:pt x="2014" y="1906"/>
                      <a:pt x="1990" y="1537"/>
                      <a:pt x="2015" y="1259"/>
                    </a:cubicBezTo>
                    <a:cubicBezTo>
                      <a:pt x="2043" y="951"/>
                      <a:pt x="1987" y="393"/>
                      <a:pt x="2399" y="348"/>
                    </a:cubicBezTo>
                    <a:cubicBezTo>
                      <a:pt x="2600" y="326"/>
                      <a:pt x="2806" y="318"/>
                      <a:pt x="3013" y="318"/>
                    </a:cubicBezTo>
                    <a:close/>
                    <a:moveTo>
                      <a:pt x="3645" y="1"/>
                    </a:moveTo>
                    <a:cubicBezTo>
                      <a:pt x="3229" y="1"/>
                      <a:pt x="2813" y="8"/>
                      <a:pt x="2400" y="28"/>
                    </a:cubicBezTo>
                    <a:cubicBezTo>
                      <a:pt x="1534" y="70"/>
                      <a:pt x="1738" y="1277"/>
                      <a:pt x="1644" y="1861"/>
                    </a:cubicBezTo>
                    <a:cubicBezTo>
                      <a:pt x="1595" y="2158"/>
                      <a:pt x="1328" y="2374"/>
                      <a:pt x="1137" y="2592"/>
                    </a:cubicBezTo>
                    <a:cubicBezTo>
                      <a:pt x="876" y="2890"/>
                      <a:pt x="612" y="3186"/>
                      <a:pt x="355" y="3485"/>
                    </a:cubicBezTo>
                    <a:cubicBezTo>
                      <a:pt x="124" y="3753"/>
                      <a:pt x="0" y="4090"/>
                      <a:pt x="204" y="4420"/>
                    </a:cubicBezTo>
                    <a:cubicBezTo>
                      <a:pt x="370" y="4688"/>
                      <a:pt x="637" y="4725"/>
                      <a:pt x="922" y="4725"/>
                    </a:cubicBezTo>
                    <a:lnTo>
                      <a:pt x="5867" y="4725"/>
                    </a:lnTo>
                    <a:cubicBezTo>
                      <a:pt x="6244" y="4725"/>
                      <a:pt x="6621" y="4681"/>
                      <a:pt x="6749" y="4252"/>
                    </a:cubicBezTo>
                    <a:cubicBezTo>
                      <a:pt x="6823" y="4004"/>
                      <a:pt x="6779" y="3694"/>
                      <a:pt x="6779" y="3440"/>
                    </a:cubicBezTo>
                    <a:lnTo>
                      <a:pt x="6779" y="1978"/>
                    </a:lnTo>
                    <a:cubicBezTo>
                      <a:pt x="6779" y="1594"/>
                      <a:pt x="6784" y="1208"/>
                      <a:pt x="6779" y="822"/>
                    </a:cubicBezTo>
                    <a:cubicBezTo>
                      <a:pt x="6775" y="426"/>
                      <a:pt x="6604" y="94"/>
                      <a:pt x="6191" y="34"/>
                    </a:cubicBezTo>
                    <a:lnTo>
                      <a:pt x="6191" y="34"/>
                    </a:lnTo>
                    <a:cubicBezTo>
                      <a:pt x="6177" y="30"/>
                      <a:pt x="6160" y="28"/>
                      <a:pt x="6143" y="28"/>
                    </a:cubicBezTo>
                    <a:cubicBezTo>
                      <a:pt x="5314" y="28"/>
                      <a:pt x="4478" y="1"/>
                      <a:pt x="364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45"/>
              <p:cNvSpPr/>
              <p:nvPr/>
            </p:nvSpPr>
            <p:spPr>
              <a:xfrm>
                <a:off x="3702189" y="4444535"/>
                <a:ext cx="74998" cy="14398"/>
              </a:xfrm>
              <a:custGeom>
                <a:avLst/>
                <a:gdLst/>
                <a:ahLst/>
                <a:cxnLst/>
                <a:rect l="l" t="t" r="r" b="b"/>
                <a:pathLst>
                  <a:path w="1672" h="321" extrusionOk="0">
                    <a:moveTo>
                      <a:pt x="206" y="0"/>
                    </a:moveTo>
                    <a:cubicBezTo>
                      <a:pt x="2" y="0"/>
                      <a:pt x="1" y="320"/>
                      <a:pt x="206" y="320"/>
                    </a:cubicBezTo>
                    <a:lnTo>
                      <a:pt x="1466" y="320"/>
                    </a:lnTo>
                    <a:cubicBezTo>
                      <a:pt x="1672" y="320"/>
                      <a:pt x="1672" y="0"/>
                      <a:pt x="146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45"/>
              <p:cNvSpPr/>
              <p:nvPr/>
            </p:nvSpPr>
            <p:spPr>
              <a:xfrm>
                <a:off x="3701157" y="4487685"/>
                <a:ext cx="74998" cy="14309"/>
              </a:xfrm>
              <a:custGeom>
                <a:avLst/>
                <a:gdLst/>
                <a:ahLst/>
                <a:cxnLst/>
                <a:rect l="l" t="t" r="r" b="b"/>
                <a:pathLst>
                  <a:path w="1672" h="319" extrusionOk="0">
                    <a:moveTo>
                      <a:pt x="206" y="0"/>
                    </a:moveTo>
                    <a:cubicBezTo>
                      <a:pt x="1" y="0"/>
                      <a:pt x="1" y="319"/>
                      <a:pt x="206" y="319"/>
                    </a:cubicBezTo>
                    <a:lnTo>
                      <a:pt x="1466" y="319"/>
                    </a:lnTo>
                    <a:cubicBezTo>
                      <a:pt x="1671" y="319"/>
                      <a:pt x="1672" y="0"/>
                      <a:pt x="146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45"/>
              <p:cNvSpPr/>
              <p:nvPr/>
            </p:nvSpPr>
            <p:spPr>
              <a:xfrm>
                <a:off x="3852629" y="4506479"/>
                <a:ext cx="72037" cy="98232"/>
              </a:xfrm>
              <a:custGeom>
                <a:avLst/>
                <a:gdLst/>
                <a:ahLst/>
                <a:cxnLst/>
                <a:rect l="l" t="t" r="r" b="b"/>
                <a:pathLst>
                  <a:path w="1606" h="2190" extrusionOk="0">
                    <a:moveTo>
                      <a:pt x="1564" y="0"/>
                    </a:moveTo>
                    <a:cubicBezTo>
                      <a:pt x="700" y="0"/>
                      <a:pt x="0" y="723"/>
                      <a:pt x="1" y="1616"/>
                    </a:cubicBezTo>
                    <a:cubicBezTo>
                      <a:pt x="1" y="1811"/>
                      <a:pt x="36" y="2006"/>
                      <a:pt x="104" y="2190"/>
                    </a:cubicBezTo>
                    <a:lnTo>
                      <a:pt x="1130" y="2190"/>
                    </a:lnTo>
                    <a:cubicBezTo>
                      <a:pt x="1392" y="2190"/>
                      <a:pt x="1605" y="1957"/>
                      <a:pt x="1605" y="1669"/>
                    </a:cubicBezTo>
                    <a:lnTo>
                      <a:pt x="1605" y="3"/>
                    </a:lnTo>
                    <a:cubicBezTo>
                      <a:pt x="1592" y="3"/>
                      <a:pt x="1578" y="0"/>
                      <a:pt x="1564" y="0"/>
                    </a:cubicBezTo>
                    <a:close/>
                  </a:path>
                </a:pathLst>
              </a:custGeom>
              <a:solidFill>
                <a:srgbClr val="A1C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45"/>
              <p:cNvSpPr/>
              <p:nvPr/>
            </p:nvSpPr>
            <p:spPr>
              <a:xfrm>
                <a:off x="3841416" y="4499302"/>
                <a:ext cx="90428" cy="112676"/>
              </a:xfrm>
              <a:custGeom>
                <a:avLst/>
                <a:gdLst/>
                <a:ahLst/>
                <a:cxnLst/>
                <a:rect l="l" t="t" r="r" b="b"/>
                <a:pathLst>
                  <a:path w="2016" h="2512" extrusionOk="0">
                    <a:moveTo>
                      <a:pt x="1697" y="326"/>
                    </a:moveTo>
                    <a:lnTo>
                      <a:pt x="1697" y="1478"/>
                    </a:lnTo>
                    <a:cubicBezTo>
                      <a:pt x="1697" y="1632"/>
                      <a:pt x="1728" y="1838"/>
                      <a:pt x="1667" y="1985"/>
                    </a:cubicBezTo>
                    <a:cubicBezTo>
                      <a:pt x="1590" y="2169"/>
                      <a:pt x="1427" y="2192"/>
                      <a:pt x="1260" y="2192"/>
                    </a:cubicBezTo>
                    <a:cubicBezTo>
                      <a:pt x="1202" y="2192"/>
                      <a:pt x="1143" y="2189"/>
                      <a:pt x="1088" y="2189"/>
                    </a:cubicBezTo>
                    <a:lnTo>
                      <a:pt x="471" y="2189"/>
                    </a:lnTo>
                    <a:cubicBezTo>
                      <a:pt x="349" y="1743"/>
                      <a:pt x="423" y="1268"/>
                      <a:pt x="701" y="888"/>
                    </a:cubicBezTo>
                    <a:cubicBezTo>
                      <a:pt x="938" y="566"/>
                      <a:pt x="1302" y="363"/>
                      <a:pt x="1697" y="326"/>
                    </a:cubicBezTo>
                    <a:close/>
                    <a:moveTo>
                      <a:pt x="1805" y="1"/>
                    </a:moveTo>
                    <a:cubicBezTo>
                      <a:pt x="1800" y="1"/>
                      <a:pt x="1795" y="1"/>
                      <a:pt x="1790" y="1"/>
                    </a:cubicBezTo>
                    <a:lnTo>
                      <a:pt x="1790" y="1"/>
                    </a:lnTo>
                    <a:cubicBezTo>
                      <a:pt x="1254" y="13"/>
                      <a:pt x="763" y="274"/>
                      <a:pt x="442" y="704"/>
                    </a:cubicBezTo>
                    <a:cubicBezTo>
                      <a:pt x="83" y="1185"/>
                      <a:pt x="1" y="1830"/>
                      <a:pt x="201" y="2392"/>
                    </a:cubicBezTo>
                    <a:cubicBezTo>
                      <a:pt x="224" y="2458"/>
                      <a:pt x="280" y="2509"/>
                      <a:pt x="354" y="2509"/>
                    </a:cubicBezTo>
                    <a:lnTo>
                      <a:pt x="1027" y="2509"/>
                    </a:lnTo>
                    <a:cubicBezTo>
                      <a:pt x="1095" y="2509"/>
                      <a:pt x="1163" y="2511"/>
                      <a:pt x="1230" y="2511"/>
                    </a:cubicBezTo>
                    <a:cubicBezTo>
                      <a:pt x="1431" y="2511"/>
                      <a:pt x="1625" y="2493"/>
                      <a:pt x="1790" y="2349"/>
                    </a:cubicBezTo>
                    <a:cubicBezTo>
                      <a:pt x="2003" y="2162"/>
                      <a:pt x="2016" y="1902"/>
                      <a:pt x="2016" y="1642"/>
                    </a:cubicBezTo>
                    <a:lnTo>
                      <a:pt x="2016" y="163"/>
                    </a:lnTo>
                    <a:cubicBezTo>
                      <a:pt x="2016" y="73"/>
                      <a:pt x="1943" y="8"/>
                      <a:pt x="1857" y="3"/>
                    </a:cubicBezTo>
                    <a:lnTo>
                      <a:pt x="1838" y="2"/>
                    </a:lnTo>
                    <a:lnTo>
                      <a:pt x="1838" y="2"/>
                    </a:lnTo>
                    <a:cubicBezTo>
                      <a:pt x="1831" y="2"/>
                      <a:pt x="1824" y="1"/>
                      <a:pt x="1816" y="1"/>
                    </a:cubicBezTo>
                    <a:cubicBezTo>
                      <a:pt x="1816" y="1"/>
                      <a:pt x="1815" y="1"/>
                      <a:pt x="1815" y="1"/>
                    </a:cubicBezTo>
                    <a:lnTo>
                      <a:pt x="1815" y="1"/>
                    </a:lnTo>
                    <a:cubicBezTo>
                      <a:pt x="1812" y="1"/>
                      <a:pt x="1808" y="1"/>
                      <a:pt x="18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45"/>
              <p:cNvSpPr/>
              <p:nvPr/>
            </p:nvSpPr>
            <p:spPr>
              <a:xfrm>
                <a:off x="4083628" y="4408338"/>
                <a:ext cx="292410" cy="196375"/>
              </a:xfrm>
              <a:custGeom>
                <a:avLst/>
                <a:gdLst/>
                <a:ahLst/>
                <a:cxnLst/>
                <a:rect l="l" t="t" r="r" b="b"/>
                <a:pathLst>
                  <a:path w="6519" h="4378" extrusionOk="0">
                    <a:moveTo>
                      <a:pt x="478" y="0"/>
                    </a:moveTo>
                    <a:cubicBezTo>
                      <a:pt x="214" y="0"/>
                      <a:pt x="1" y="232"/>
                      <a:pt x="1" y="520"/>
                    </a:cubicBezTo>
                    <a:lnTo>
                      <a:pt x="1" y="3858"/>
                    </a:lnTo>
                    <a:cubicBezTo>
                      <a:pt x="1" y="4145"/>
                      <a:pt x="213" y="4378"/>
                      <a:pt x="476" y="4378"/>
                    </a:cubicBezTo>
                    <a:lnTo>
                      <a:pt x="5884" y="4378"/>
                    </a:lnTo>
                    <a:cubicBezTo>
                      <a:pt x="6303" y="4378"/>
                      <a:pt x="6518" y="3828"/>
                      <a:pt x="6228" y="3497"/>
                    </a:cubicBezTo>
                    <a:lnTo>
                      <a:pt x="4951" y="2041"/>
                    </a:lnTo>
                    <a:cubicBezTo>
                      <a:pt x="4876" y="1953"/>
                      <a:pt x="4831" y="1844"/>
                      <a:pt x="4822" y="1731"/>
                    </a:cubicBezTo>
                    <a:lnTo>
                      <a:pt x="4709" y="470"/>
                    </a:lnTo>
                    <a:cubicBezTo>
                      <a:pt x="4686" y="203"/>
                      <a:pt x="4480" y="0"/>
                      <a:pt x="4234" y="0"/>
                    </a:cubicBezTo>
                    <a:close/>
                  </a:path>
                </a:pathLst>
              </a:custGeom>
              <a:solidFill>
                <a:srgbClr val="4077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45"/>
              <p:cNvSpPr/>
              <p:nvPr/>
            </p:nvSpPr>
            <p:spPr>
              <a:xfrm>
                <a:off x="4068557" y="4400578"/>
                <a:ext cx="313850" cy="212254"/>
              </a:xfrm>
              <a:custGeom>
                <a:avLst/>
                <a:gdLst/>
                <a:ahLst/>
                <a:cxnLst/>
                <a:rect l="l" t="t" r="r" b="b"/>
                <a:pathLst>
                  <a:path w="6997" h="4732" extrusionOk="0">
                    <a:moveTo>
                      <a:pt x="4442" y="326"/>
                    </a:moveTo>
                    <a:cubicBezTo>
                      <a:pt x="4481" y="326"/>
                      <a:pt x="4519" y="328"/>
                      <a:pt x="4556" y="333"/>
                    </a:cubicBezTo>
                    <a:cubicBezTo>
                      <a:pt x="4796" y="361"/>
                      <a:pt x="4874" y="538"/>
                      <a:pt x="4896" y="748"/>
                    </a:cubicBezTo>
                    <a:cubicBezTo>
                      <a:pt x="4932" y="1091"/>
                      <a:pt x="4955" y="1436"/>
                      <a:pt x="4987" y="1781"/>
                    </a:cubicBezTo>
                    <a:cubicBezTo>
                      <a:pt x="5042" y="2367"/>
                      <a:pt x="5585" y="2793"/>
                      <a:pt x="5956" y="3216"/>
                    </a:cubicBezTo>
                    <a:cubicBezTo>
                      <a:pt x="6121" y="3405"/>
                      <a:pt x="6342" y="3596"/>
                      <a:pt x="6473" y="3811"/>
                    </a:cubicBezTo>
                    <a:cubicBezTo>
                      <a:pt x="6619" y="4051"/>
                      <a:pt x="6503" y="4352"/>
                      <a:pt x="6219" y="4390"/>
                    </a:cubicBezTo>
                    <a:cubicBezTo>
                      <a:pt x="6196" y="4394"/>
                      <a:pt x="6171" y="4395"/>
                      <a:pt x="6147" y="4395"/>
                    </a:cubicBezTo>
                    <a:cubicBezTo>
                      <a:pt x="6098" y="4395"/>
                      <a:pt x="6048" y="4390"/>
                      <a:pt x="6001" y="4390"/>
                    </a:cubicBezTo>
                    <a:lnTo>
                      <a:pt x="2392" y="4390"/>
                    </a:lnTo>
                    <a:cubicBezTo>
                      <a:pt x="2048" y="4390"/>
                      <a:pt x="1687" y="4419"/>
                      <a:pt x="1334" y="4419"/>
                    </a:cubicBezTo>
                    <a:cubicBezTo>
                      <a:pt x="1157" y="4419"/>
                      <a:pt x="983" y="4412"/>
                      <a:pt x="812" y="4390"/>
                    </a:cubicBezTo>
                    <a:cubicBezTo>
                      <a:pt x="423" y="4342"/>
                      <a:pt x="495" y="3892"/>
                      <a:pt x="495" y="3609"/>
                    </a:cubicBezTo>
                    <a:lnTo>
                      <a:pt x="495" y="1158"/>
                    </a:lnTo>
                    <a:cubicBezTo>
                      <a:pt x="495" y="879"/>
                      <a:pt x="414" y="367"/>
                      <a:pt x="812" y="333"/>
                    </a:cubicBezTo>
                    <a:cubicBezTo>
                      <a:pt x="812" y="333"/>
                      <a:pt x="812" y="333"/>
                      <a:pt x="812" y="333"/>
                    </a:cubicBezTo>
                    <a:lnTo>
                      <a:pt x="812" y="333"/>
                    </a:lnTo>
                    <a:cubicBezTo>
                      <a:pt x="813" y="333"/>
                      <a:pt x="813" y="333"/>
                      <a:pt x="814" y="333"/>
                    </a:cubicBezTo>
                    <a:lnTo>
                      <a:pt x="4211" y="333"/>
                    </a:lnTo>
                    <a:cubicBezTo>
                      <a:pt x="4286" y="333"/>
                      <a:pt x="4365" y="326"/>
                      <a:pt x="4442" y="326"/>
                    </a:cubicBezTo>
                    <a:close/>
                    <a:moveTo>
                      <a:pt x="4347" y="1"/>
                    </a:moveTo>
                    <a:cubicBezTo>
                      <a:pt x="4197" y="1"/>
                      <a:pt x="4047" y="13"/>
                      <a:pt x="3912" y="13"/>
                    </a:cubicBezTo>
                    <a:lnTo>
                      <a:pt x="844" y="13"/>
                    </a:lnTo>
                    <a:cubicBezTo>
                      <a:pt x="839" y="12"/>
                      <a:pt x="834" y="12"/>
                      <a:pt x="828" y="12"/>
                    </a:cubicBezTo>
                    <a:cubicBezTo>
                      <a:pt x="823" y="12"/>
                      <a:pt x="818" y="12"/>
                      <a:pt x="812" y="13"/>
                    </a:cubicBezTo>
                    <a:cubicBezTo>
                      <a:pt x="812" y="13"/>
                      <a:pt x="812" y="13"/>
                      <a:pt x="812" y="13"/>
                    </a:cubicBezTo>
                    <a:lnTo>
                      <a:pt x="812" y="13"/>
                    </a:lnTo>
                    <a:cubicBezTo>
                      <a:pt x="799" y="13"/>
                      <a:pt x="787" y="14"/>
                      <a:pt x="776" y="17"/>
                    </a:cubicBezTo>
                    <a:lnTo>
                      <a:pt x="776" y="17"/>
                    </a:lnTo>
                    <a:cubicBezTo>
                      <a:pt x="0" y="116"/>
                      <a:pt x="176" y="1106"/>
                      <a:pt x="176" y="1670"/>
                    </a:cubicBezTo>
                    <a:cubicBezTo>
                      <a:pt x="176" y="2426"/>
                      <a:pt x="166" y="3183"/>
                      <a:pt x="176" y="3939"/>
                    </a:cubicBezTo>
                    <a:cubicBezTo>
                      <a:pt x="181" y="4280"/>
                      <a:pt x="322" y="4620"/>
                      <a:pt x="692" y="4698"/>
                    </a:cubicBezTo>
                    <a:cubicBezTo>
                      <a:pt x="818" y="4724"/>
                      <a:pt x="951" y="4732"/>
                      <a:pt x="1086" y="4732"/>
                    </a:cubicBezTo>
                    <a:cubicBezTo>
                      <a:pt x="1307" y="4732"/>
                      <a:pt x="1533" y="4710"/>
                      <a:pt x="1740" y="4710"/>
                    </a:cubicBezTo>
                    <a:lnTo>
                      <a:pt x="5559" y="4710"/>
                    </a:lnTo>
                    <a:cubicBezTo>
                      <a:pt x="5704" y="4710"/>
                      <a:pt x="5852" y="4716"/>
                      <a:pt x="6000" y="4716"/>
                    </a:cubicBezTo>
                    <a:cubicBezTo>
                      <a:pt x="6074" y="4716"/>
                      <a:pt x="6147" y="4715"/>
                      <a:pt x="6220" y="4710"/>
                    </a:cubicBezTo>
                    <a:cubicBezTo>
                      <a:pt x="6697" y="4680"/>
                      <a:pt x="6996" y="4173"/>
                      <a:pt x="6792" y="3733"/>
                    </a:cubicBezTo>
                    <a:cubicBezTo>
                      <a:pt x="6671" y="3474"/>
                      <a:pt x="6404" y="3246"/>
                      <a:pt x="6219" y="3036"/>
                    </a:cubicBezTo>
                    <a:cubicBezTo>
                      <a:pt x="5965" y="2746"/>
                      <a:pt x="5705" y="2460"/>
                      <a:pt x="5457" y="2165"/>
                    </a:cubicBezTo>
                    <a:cubicBezTo>
                      <a:pt x="5260" y="1932"/>
                      <a:pt x="5290" y="1595"/>
                      <a:pt x="5263" y="1304"/>
                    </a:cubicBezTo>
                    <a:cubicBezTo>
                      <a:pt x="5234" y="980"/>
                      <a:pt x="5269" y="524"/>
                      <a:pt x="5055" y="256"/>
                    </a:cubicBezTo>
                    <a:cubicBezTo>
                      <a:pt x="4884" y="39"/>
                      <a:pt x="4616" y="1"/>
                      <a:pt x="434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45"/>
              <p:cNvSpPr/>
              <p:nvPr/>
            </p:nvSpPr>
            <p:spPr>
              <a:xfrm>
                <a:off x="4231108" y="4444580"/>
                <a:ext cx="74998" cy="14354"/>
              </a:xfrm>
              <a:custGeom>
                <a:avLst/>
                <a:gdLst/>
                <a:ahLst/>
                <a:cxnLst/>
                <a:rect l="l" t="t" r="r" b="b"/>
                <a:pathLst>
                  <a:path w="1672" h="320" extrusionOk="0">
                    <a:moveTo>
                      <a:pt x="206" y="0"/>
                    </a:moveTo>
                    <a:cubicBezTo>
                      <a:pt x="1" y="0"/>
                      <a:pt x="0" y="319"/>
                      <a:pt x="206" y="319"/>
                    </a:cubicBezTo>
                    <a:lnTo>
                      <a:pt x="1466" y="319"/>
                    </a:lnTo>
                    <a:cubicBezTo>
                      <a:pt x="1670" y="319"/>
                      <a:pt x="1671" y="0"/>
                      <a:pt x="146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45"/>
              <p:cNvSpPr/>
              <p:nvPr/>
            </p:nvSpPr>
            <p:spPr>
              <a:xfrm>
                <a:off x="4232140" y="4487685"/>
                <a:ext cx="74998" cy="14398"/>
              </a:xfrm>
              <a:custGeom>
                <a:avLst/>
                <a:gdLst/>
                <a:ahLst/>
                <a:cxnLst/>
                <a:rect l="l" t="t" r="r" b="b"/>
                <a:pathLst>
                  <a:path w="1672" h="321" extrusionOk="0">
                    <a:moveTo>
                      <a:pt x="206" y="0"/>
                    </a:moveTo>
                    <a:cubicBezTo>
                      <a:pt x="2" y="0"/>
                      <a:pt x="0" y="320"/>
                      <a:pt x="206" y="320"/>
                    </a:cubicBezTo>
                    <a:lnTo>
                      <a:pt x="1466" y="320"/>
                    </a:lnTo>
                    <a:cubicBezTo>
                      <a:pt x="1671" y="320"/>
                      <a:pt x="1671" y="0"/>
                      <a:pt x="146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 name="Google Shape;2601;p45"/>
              <p:cNvSpPr/>
              <p:nvPr/>
            </p:nvSpPr>
            <p:spPr>
              <a:xfrm>
                <a:off x="4083628" y="4506479"/>
                <a:ext cx="72037" cy="98232"/>
              </a:xfrm>
              <a:custGeom>
                <a:avLst/>
                <a:gdLst/>
                <a:ahLst/>
                <a:cxnLst/>
                <a:rect l="l" t="t" r="r" b="b"/>
                <a:pathLst>
                  <a:path w="1606" h="2190" extrusionOk="0">
                    <a:moveTo>
                      <a:pt x="42" y="0"/>
                    </a:moveTo>
                    <a:cubicBezTo>
                      <a:pt x="28" y="0"/>
                      <a:pt x="15" y="3"/>
                      <a:pt x="1" y="3"/>
                    </a:cubicBezTo>
                    <a:lnTo>
                      <a:pt x="1" y="1669"/>
                    </a:lnTo>
                    <a:cubicBezTo>
                      <a:pt x="1" y="1957"/>
                      <a:pt x="214" y="2190"/>
                      <a:pt x="476" y="2190"/>
                    </a:cubicBezTo>
                    <a:lnTo>
                      <a:pt x="1502" y="2190"/>
                    </a:lnTo>
                    <a:cubicBezTo>
                      <a:pt x="1570" y="2006"/>
                      <a:pt x="1605" y="1811"/>
                      <a:pt x="1605" y="1616"/>
                    </a:cubicBezTo>
                    <a:cubicBezTo>
                      <a:pt x="1606" y="723"/>
                      <a:pt x="906" y="0"/>
                      <a:pt x="42" y="0"/>
                    </a:cubicBezTo>
                    <a:close/>
                  </a:path>
                </a:pathLst>
              </a:custGeom>
              <a:solidFill>
                <a:srgbClr val="A1C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 name="Google Shape;2602;p45"/>
              <p:cNvSpPr/>
              <p:nvPr/>
            </p:nvSpPr>
            <p:spPr>
              <a:xfrm>
                <a:off x="4075599" y="4499302"/>
                <a:ext cx="91325" cy="112631"/>
              </a:xfrm>
              <a:custGeom>
                <a:avLst/>
                <a:gdLst/>
                <a:ahLst/>
                <a:cxnLst/>
                <a:rect l="l" t="t" r="r" b="b"/>
                <a:pathLst>
                  <a:path w="2036" h="2511" extrusionOk="0">
                    <a:moveTo>
                      <a:pt x="339" y="326"/>
                    </a:moveTo>
                    <a:cubicBezTo>
                      <a:pt x="734" y="363"/>
                      <a:pt x="1097" y="566"/>
                      <a:pt x="1336" y="888"/>
                    </a:cubicBezTo>
                    <a:cubicBezTo>
                      <a:pt x="1614" y="1268"/>
                      <a:pt x="1687" y="1743"/>
                      <a:pt x="1564" y="2189"/>
                    </a:cubicBezTo>
                    <a:lnTo>
                      <a:pt x="1061" y="2189"/>
                    </a:lnTo>
                    <a:cubicBezTo>
                      <a:pt x="982" y="2189"/>
                      <a:pt x="885" y="2199"/>
                      <a:pt x="788" y="2199"/>
                    </a:cubicBezTo>
                    <a:cubicBezTo>
                      <a:pt x="656" y="2199"/>
                      <a:pt x="524" y="2181"/>
                      <a:pt x="441" y="2095"/>
                    </a:cubicBezTo>
                    <a:cubicBezTo>
                      <a:pt x="307" y="1955"/>
                      <a:pt x="339" y="1741"/>
                      <a:pt x="339" y="1565"/>
                    </a:cubicBezTo>
                    <a:lnTo>
                      <a:pt x="339" y="326"/>
                    </a:lnTo>
                    <a:close/>
                    <a:moveTo>
                      <a:pt x="231" y="1"/>
                    </a:moveTo>
                    <a:cubicBezTo>
                      <a:pt x="228" y="1"/>
                      <a:pt x="225" y="1"/>
                      <a:pt x="221" y="1"/>
                    </a:cubicBezTo>
                    <a:cubicBezTo>
                      <a:pt x="220" y="1"/>
                      <a:pt x="220" y="1"/>
                      <a:pt x="219" y="1"/>
                    </a:cubicBezTo>
                    <a:cubicBezTo>
                      <a:pt x="211" y="1"/>
                      <a:pt x="204" y="2"/>
                      <a:pt x="196" y="2"/>
                    </a:cubicBezTo>
                    <a:lnTo>
                      <a:pt x="196" y="2"/>
                    </a:lnTo>
                    <a:lnTo>
                      <a:pt x="180" y="3"/>
                    </a:lnTo>
                    <a:cubicBezTo>
                      <a:pt x="93" y="8"/>
                      <a:pt x="20" y="73"/>
                      <a:pt x="20" y="163"/>
                    </a:cubicBezTo>
                    <a:lnTo>
                      <a:pt x="20" y="1557"/>
                    </a:lnTo>
                    <a:cubicBezTo>
                      <a:pt x="20" y="1786"/>
                      <a:pt x="1" y="2020"/>
                      <a:pt x="137" y="2222"/>
                    </a:cubicBezTo>
                    <a:cubicBezTo>
                      <a:pt x="252" y="2397"/>
                      <a:pt x="448" y="2505"/>
                      <a:pt x="658" y="2509"/>
                    </a:cubicBezTo>
                    <a:cubicBezTo>
                      <a:pt x="685" y="2510"/>
                      <a:pt x="713" y="2510"/>
                      <a:pt x="741" y="2510"/>
                    </a:cubicBezTo>
                    <a:cubicBezTo>
                      <a:pt x="797" y="2510"/>
                      <a:pt x="853" y="2509"/>
                      <a:pt x="909" y="2509"/>
                    </a:cubicBezTo>
                    <a:lnTo>
                      <a:pt x="1682" y="2509"/>
                    </a:lnTo>
                    <a:cubicBezTo>
                      <a:pt x="1756" y="2509"/>
                      <a:pt x="1811" y="2458"/>
                      <a:pt x="1836" y="2392"/>
                    </a:cubicBezTo>
                    <a:cubicBezTo>
                      <a:pt x="2035" y="1830"/>
                      <a:pt x="1952" y="1185"/>
                      <a:pt x="1594" y="704"/>
                    </a:cubicBezTo>
                    <a:cubicBezTo>
                      <a:pt x="1274" y="276"/>
                      <a:pt x="782" y="14"/>
                      <a:pt x="246" y="1"/>
                    </a:cubicBezTo>
                    <a:lnTo>
                      <a:pt x="246" y="1"/>
                    </a:lnTo>
                    <a:cubicBezTo>
                      <a:pt x="241" y="1"/>
                      <a:pt x="236" y="1"/>
                      <a:pt x="23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 name="Google Shape;2603;p45"/>
              <p:cNvSpPr/>
              <p:nvPr/>
            </p:nvSpPr>
            <p:spPr>
              <a:xfrm>
                <a:off x="3742871" y="4180300"/>
                <a:ext cx="172467" cy="14354"/>
              </a:xfrm>
              <a:custGeom>
                <a:avLst/>
                <a:gdLst/>
                <a:ahLst/>
                <a:cxnLst/>
                <a:rect l="l" t="t" r="r" b="b"/>
                <a:pathLst>
                  <a:path w="3845" h="320" extrusionOk="0">
                    <a:moveTo>
                      <a:pt x="206" y="1"/>
                    </a:moveTo>
                    <a:cubicBezTo>
                      <a:pt x="1" y="1"/>
                      <a:pt x="0" y="319"/>
                      <a:pt x="206" y="319"/>
                    </a:cubicBezTo>
                    <a:lnTo>
                      <a:pt x="3639" y="319"/>
                    </a:lnTo>
                    <a:cubicBezTo>
                      <a:pt x="3843" y="319"/>
                      <a:pt x="3845" y="1"/>
                      <a:pt x="363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 name="Google Shape;2604;p45"/>
              <p:cNvSpPr/>
              <p:nvPr/>
            </p:nvSpPr>
            <p:spPr>
              <a:xfrm>
                <a:off x="3988986" y="3404189"/>
                <a:ext cx="45" cy="45"/>
              </a:xfrm>
              <a:custGeom>
                <a:avLst/>
                <a:gdLst/>
                <a:ahLst/>
                <a:cxnLst/>
                <a:rect l="l" t="t" r="r" b="b"/>
                <a:pathLst>
                  <a:path w="1" h="1" extrusionOk="0">
                    <a:moveTo>
                      <a:pt x="1" y="0"/>
                    </a:moveTo>
                    <a:close/>
                  </a:path>
                </a:pathLst>
              </a:custGeom>
              <a:solidFill>
                <a:srgbClr val="FBFAF7"/>
              </a:solidFill>
              <a:ln w="75" cap="flat" cmpd="sng">
                <a:solidFill>
                  <a:srgbClr val="66514F"/>
                </a:solidFill>
                <a:prstDash val="solid"/>
                <a:miter lim="11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 name="Google Shape;2605;p45"/>
              <p:cNvSpPr/>
              <p:nvPr/>
            </p:nvSpPr>
            <p:spPr>
              <a:xfrm>
                <a:off x="3744576" y="4139707"/>
                <a:ext cx="172423" cy="14354"/>
              </a:xfrm>
              <a:custGeom>
                <a:avLst/>
                <a:gdLst/>
                <a:ahLst/>
                <a:cxnLst/>
                <a:rect l="l" t="t" r="r" b="b"/>
                <a:pathLst>
                  <a:path w="3844" h="320" extrusionOk="0">
                    <a:moveTo>
                      <a:pt x="206" y="0"/>
                    </a:moveTo>
                    <a:cubicBezTo>
                      <a:pt x="0" y="0"/>
                      <a:pt x="0" y="319"/>
                      <a:pt x="206" y="319"/>
                    </a:cubicBezTo>
                    <a:lnTo>
                      <a:pt x="3638" y="319"/>
                    </a:lnTo>
                    <a:cubicBezTo>
                      <a:pt x="3844" y="319"/>
                      <a:pt x="3844" y="0"/>
                      <a:pt x="36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 name="Google Shape;2606;p45"/>
              <p:cNvSpPr/>
              <p:nvPr/>
            </p:nvSpPr>
            <p:spPr>
              <a:xfrm>
                <a:off x="4091612" y="4177922"/>
                <a:ext cx="172467" cy="14398"/>
              </a:xfrm>
              <a:custGeom>
                <a:avLst/>
                <a:gdLst/>
                <a:ahLst/>
                <a:cxnLst/>
                <a:rect l="l" t="t" r="r" b="b"/>
                <a:pathLst>
                  <a:path w="3845" h="321" extrusionOk="0">
                    <a:moveTo>
                      <a:pt x="206" y="1"/>
                    </a:moveTo>
                    <a:cubicBezTo>
                      <a:pt x="0" y="1"/>
                      <a:pt x="0" y="321"/>
                      <a:pt x="206" y="321"/>
                    </a:cubicBezTo>
                    <a:lnTo>
                      <a:pt x="3638" y="321"/>
                    </a:lnTo>
                    <a:cubicBezTo>
                      <a:pt x="3844" y="321"/>
                      <a:pt x="3845" y="1"/>
                      <a:pt x="363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 name="Google Shape;2607;p45"/>
              <p:cNvSpPr/>
              <p:nvPr/>
            </p:nvSpPr>
            <p:spPr>
              <a:xfrm>
                <a:off x="4093316" y="4137329"/>
                <a:ext cx="172423" cy="14354"/>
              </a:xfrm>
              <a:custGeom>
                <a:avLst/>
                <a:gdLst/>
                <a:ahLst/>
                <a:cxnLst/>
                <a:rect l="l" t="t" r="r" b="b"/>
                <a:pathLst>
                  <a:path w="3844" h="320" extrusionOk="0">
                    <a:moveTo>
                      <a:pt x="206" y="0"/>
                    </a:moveTo>
                    <a:cubicBezTo>
                      <a:pt x="1" y="0"/>
                      <a:pt x="1" y="319"/>
                      <a:pt x="206" y="319"/>
                    </a:cubicBezTo>
                    <a:lnTo>
                      <a:pt x="3638" y="319"/>
                    </a:lnTo>
                    <a:cubicBezTo>
                      <a:pt x="3844" y="319"/>
                      <a:pt x="3844" y="0"/>
                      <a:pt x="36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 name="Google Shape;2608;p45"/>
              <p:cNvSpPr/>
              <p:nvPr/>
            </p:nvSpPr>
            <p:spPr>
              <a:xfrm>
                <a:off x="3934264" y="2316970"/>
                <a:ext cx="108190" cy="119404"/>
              </a:xfrm>
              <a:custGeom>
                <a:avLst/>
                <a:gdLst/>
                <a:ahLst/>
                <a:cxnLst/>
                <a:rect l="l" t="t" r="r" b="b"/>
                <a:pathLst>
                  <a:path w="2412" h="2662" extrusionOk="0">
                    <a:moveTo>
                      <a:pt x="1161" y="0"/>
                    </a:moveTo>
                    <a:cubicBezTo>
                      <a:pt x="518" y="0"/>
                      <a:pt x="0" y="519"/>
                      <a:pt x="0" y="1162"/>
                    </a:cubicBezTo>
                    <a:lnTo>
                      <a:pt x="0" y="1501"/>
                    </a:lnTo>
                    <a:cubicBezTo>
                      <a:pt x="0" y="2144"/>
                      <a:pt x="518" y="2661"/>
                      <a:pt x="1161" y="2661"/>
                    </a:cubicBezTo>
                    <a:lnTo>
                      <a:pt x="1251" y="2661"/>
                    </a:lnTo>
                    <a:cubicBezTo>
                      <a:pt x="1894" y="2661"/>
                      <a:pt x="2411" y="2144"/>
                      <a:pt x="2411" y="1501"/>
                    </a:cubicBezTo>
                    <a:lnTo>
                      <a:pt x="2411" y="1162"/>
                    </a:lnTo>
                    <a:cubicBezTo>
                      <a:pt x="2411" y="519"/>
                      <a:pt x="1894" y="0"/>
                      <a:pt x="1251" y="0"/>
                    </a:cubicBezTo>
                    <a:close/>
                  </a:path>
                </a:pathLst>
              </a:custGeom>
              <a:solidFill>
                <a:srgbClr val="F5D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 name="Google Shape;2609;p45"/>
              <p:cNvSpPr/>
              <p:nvPr/>
            </p:nvSpPr>
            <p:spPr>
              <a:xfrm>
                <a:off x="3926549" y="2309704"/>
                <a:ext cx="124831" cy="133802"/>
              </a:xfrm>
              <a:custGeom>
                <a:avLst/>
                <a:gdLst/>
                <a:ahLst/>
                <a:cxnLst/>
                <a:rect l="l" t="t" r="r" b="b"/>
                <a:pathLst>
                  <a:path w="2783" h="2983" extrusionOk="0">
                    <a:moveTo>
                      <a:pt x="1389" y="316"/>
                    </a:moveTo>
                    <a:cubicBezTo>
                      <a:pt x="1562" y="316"/>
                      <a:pt x="1735" y="355"/>
                      <a:pt x="1888" y="437"/>
                    </a:cubicBezTo>
                    <a:cubicBezTo>
                      <a:pt x="2118" y="559"/>
                      <a:pt x="2294" y="765"/>
                      <a:pt x="2374" y="1012"/>
                    </a:cubicBezTo>
                    <a:cubicBezTo>
                      <a:pt x="2436" y="1202"/>
                      <a:pt x="2424" y="1395"/>
                      <a:pt x="2424" y="1589"/>
                    </a:cubicBezTo>
                    <a:cubicBezTo>
                      <a:pt x="2424" y="1847"/>
                      <a:pt x="2367" y="2090"/>
                      <a:pt x="2200" y="2294"/>
                    </a:cubicBezTo>
                    <a:cubicBezTo>
                      <a:pt x="2007" y="2530"/>
                      <a:pt x="1724" y="2659"/>
                      <a:pt x="1423" y="2664"/>
                    </a:cubicBezTo>
                    <a:cubicBezTo>
                      <a:pt x="1190" y="2664"/>
                      <a:pt x="978" y="2627"/>
                      <a:pt x="779" y="2497"/>
                    </a:cubicBezTo>
                    <a:cubicBezTo>
                      <a:pt x="561" y="2352"/>
                      <a:pt x="408" y="2127"/>
                      <a:pt x="354" y="1872"/>
                    </a:cubicBezTo>
                    <a:cubicBezTo>
                      <a:pt x="315" y="1702"/>
                      <a:pt x="330" y="1517"/>
                      <a:pt x="332" y="1345"/>
                    </a:cubicBezTo>
                    <a:cubicBezTo>
                      <a:pt x="333" y="1107"/>
                      <a:pt x="404" y="877"/>
                      <a:pt x="556" y="692"/>
                    </a:cubicBezTo>
                    <a:cubicBezTo>
                      <a:pt x="756" y="447"/>
                      <a:pt x="1073" y="316"/>
                      <a:pt x="1389" y="316"/>
                    </a:cubicBezTo>
                    <a:close/>
                    <a:moveTo>
                      <a:pt x="1373" y="0"/>
                    </a:moveTo>
                    <a:cubicBezTo>
                      <a:pt x="1073" y="0"/>
                      <a:pt x="774" y="91"/>
                      <a:pt x="534" y="274"/>
                    </a:cubicBezTo>
                    <a:cubicBezTo>
                      <a:pt x="272" y="475"/>
                      <a:pt x="86" y="772"/>
                      <a:pt x="33" y="1100"/>
                    </a:cubicBezTo>
                    <a:cubicBezTo>
                      <a:pt x="0" y="1300"/>
                      <a:pt x="5" y="1516"/>
                      <a:pt x="14" y="1718"/>
                    </a:cubicBezTo>
                    <a:cubicBezTo>
                      <a:pt x="31" y="2086"/>
                      <a:pt x="201" y="2442"/>
                      <a:pt x="489" y="2676"/>
                    </a:cubicBezTo>
                    <a:cubicBezTo>
                      <a:pt x="758" y="2898"/>
                      <a:pt x="1072" y="2981"/>
                      <a:pt x="1416" y="2982"/>
                    </a:cubicBezTo>
                    <a:lnTo>
                      <a:pt x="1416" y="2982"/>
                    </a:lnTo>
                    <a:cubicBezTo>
                      <a:pt x="1417" y="2982"/>
                      <a:pt x="1418" y="2982"/>
                      <a:pt x="1420" y="2982"/>
                    </a:cubicBezTo>
                    <a:cubicBezTo>
                      <a:pt x="1421" y="2982"/>
                      <a:pt x="1422" y="2982"/>
                      <a:pt x="1423" y="2982"/>
                    </a:cubicBezTo>
                    <a:cubicBezTo>
                      <a:pt x="1423" y="2982"/>
                      <a:pt x="1424" y="2982"/>
                      <a:pt x="1424" y="2982"/>
                    </a:cubicBezTo>
                    <a:cubicBezTo>
                      <a:pt x="1427" y="2982"/>
                      <a:pt x="1430" y="2982"/>
                      <a:pt x="1432" y="2982"/>
                    </a:cubicBezTo>
                    <a:lnTo>
                      <a:pt x="1432" y="2982"/>
                    </a:lnTo>
                    <a:cubicBezTo>
                      <a:pt x="2117" y="2967"/>
                      <a:pt x="2686" y="2441"/>
                      <a:pt x="2739" y="1754"/>
                    </a:cubicBezTo>
                    <a:cubicBezTo>
                      <a:pt x="2782" y="1214"/>
                      <a:pt x="2701" y="658"/>
                      <a:pt x="2254" y="299"/>
                    </a:cubicBezTo>
                    <a:cubicBezTo>
                      <a:pt x="2007" y="101"/>
                      <a:pt x="1690" y="0"/>
                      <a:pt x="13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 name="Google Shape;2610;p45"/>
              <p:cNvSpPr/>
              <p:nvPr/>
            </p:nvSpPr>
            <p:spPr>
              <a:xfrm>
                <a:off x="3534569" y="1428455"/>
                <a:ext cx="908583" cy="644880"/>
              </a:xfrm>
              <a:custGeom>
                <a:avLst/>
                <a:gdLst/>
                <a:ahLst/>
                <a:cxnLst/>
                <a:rect l="l" t="t" r="r" b="b"/>
                <a:pathLst>
                  <a:path w="20256" h="14377" extrusionOk="0">
                    <a:moveTo>
                      <a:pt x="10128" y="0"/>
                    </a:moveTo>
                    <a:cubicBezTo>
                      <a:pt x="4535" y="0"/>
                      <a:pt x="1" y="4320"/>
                      <a:pt x="1" y="9650"/>
                    </a:cubicBezTo>
                    <a:cubicBezTo>
                      <a:pt x="1" y="11367"/>
                      <a:pt x="474" y="12979"/>
                      <a:pt x="1300" y="14376"/>
                    </a:cubicBezTo>
                    <a:lnTo>
                      <a:pt x="18957" y="14376"/>
                    </a:lnTo>
                    <a:cubicBezTo>
                      <a:pt x="19782" y="12979"/>
                      <a:pt x="20256" y="11367"/>
                      <a:pt x="20256" y="9650"/>
                    </a:cubicBezTo>
                    <a:cubicBezTo>
                      <a:pt x="20256" y="6116"/>
                      <a:pt x="18260" y="3028"/>
                      <a:pt x="15287" y="1347"/>
                    </a:cubicBezTo>
                    <a:cubicBezTo>
                      <a:pt x="15287" y="1347"/>
                      <a:pt x="13154" y="0"/>
                      <a:pt x="1012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 name="Google Shape;2611;p45"/>
              <p:cNvSpPr/>
              <p:nvPr/>
            </p:nvSpPr>
            <p:spPr>
              <a:xfrm>
                <a:off x="3513577" y="1421324"/>
                <a:ext cx="940340" cy="659413"/>
              </a:xfrm>
              <a:custGeom>
                <a:avLst/>
                <a:gdLst/>
                <a:ahLst/>
                <a:cxnLst/>
                <a:rect l="l" t="t" r="r" b="b"/>
                <a:pathLst>
                  <a:path w="20964" h="14701" extrusionOk="0">
                    <a:moveTo>
                      <a:pt x="10610" y="321"/>
                    </a:moveTo>
                    <a:cubicBezTo>
                      <a:pt x="11013" y="321"/>
                      <a:pt x="11417" y="345"/>
                      <a:pt x="11819" y="392"/>
                    </a:cubicBezTo>
                    <a:cubicBezTo>
                      <a:pt x="13126" y="548"/>
                      <a:pt x="14533" y="931"/>
                      <a:pt x="15661" y="1635"/>
                    </a:cubicBezTo>
                    <a:lnTo>
                      <a:pt x="15661" y="1635"/>
                    </a:lnTo>
                    <a:cubicBezTo>
                      <a:pt x="15665" y="1638"/>
                      <a:pt x="15669" y="1641"/>
                      <a:pt x="15674" y="1643"/>
                    </a:cubicBezTo>
                    <a:cubicBezTo>
                      <a:pt x="15674" y="1643"/>
                      <a:pt x="15674" y="1643"/>
                      <a:pt x="15674" y="1643"/>
                    </a:cubicBezTo>
                    <a:lnTo>
                      <a:pt x="15674" y="1643"/>
                    </a:lnTo>
                    <a:cubicBezTo>
                      <a:pt x="15679" y="1646"/>
                      <a:pt x="15683" y="1649"/>
                      <a:pt x="15688" y="1651"/>
                    </a:cubicBezTo>
                    <a:lnTo>
                      <a:pt x="15688" y="1651"/>
                    </a:lnTo>
                    <a:cubicBezTo>
                      <a:pt x="18959" y="3526"/>
                      <a:pt x="20963" y="7149"/>
                      <a:pt x="20495" y="10937"/>
                    </a:cubicBezTo>
                    <a:cubicBezTo>
                      <a:pt x="20345" y="12150"/>
                      <a:pt x="19938" y="13315"/>
                      <a:pt x="19333" y="14375"/>
                    </a:cubicBezTo>
                    <a:lnTo>
                      <a:pt x="1860" y="14375"/>
                    </a:lnTo>
                    <a:cubicBezTo>
                      <a:pt x="0" y="11114"/>
                      <a:pt x="306" y="7017"/>
                      <a:pt x="2648" y="4080"/>
                    </a:cubicBezTo>
                    <a:cubicBezTo>
                      <a:pt x="4569" y="1671"/>
                      <a:pt x="7562" y="321"/>
                      <a:pt x="10610" y="321"/>
                    </a:cubicBezTo>
                    <a:close/>
                    <a:moveTo>
                      <a:pt x="10580" y="1"/>
                    </a:moveTo>
                    <a:cubicBezTo>
                      <a:pt x="10341" y="1"/>
                      <a:pt x="10103" y="9"/>
                      <a:pt x="9864" y="25"/>
                    </a:cubicBezTo>
                    <a:cubicBezTo>
                      <a:pt x="7378" y="194"/>
                      <a:pt x="4981" y="1237"/>
                      <a:pt x="3201" y="2990"/>
                    </a:cubicBezTo>
                    <a:cubicBezTo>
                      <a:pt x="1489" y="4677"/>
                      <a:pt x="432" y="6964"/>
                      <a:pt x="319" y="9372"/>
                    </a:cubicBezTo>
                    <a:cubicBezTo>
                      <a:pt x="246" y="10913"/>
                      <a:pt x="562" y="12458"/>
                      <a:pt x="1223" y="13850"/>
                    </a:cubicBezTo>
                    <a:cubicBezTo>
                      <a:pt x="1340" y="14096"/>
                      <a:pt x="1502" y="14651"/>
                      <a:pt x="1797" y="14695"/>
                    </a:cubicBezTo>
                    <a:cubicBezTo>
                      <a:pt x="1825" y="14699"/>
                      <a:pt x="1855" y="14700"/>
                      <a:pt x="1885" y="14700"/>
                    </a:cubicBezTo>
                    <a:cubicBezTo>
                      <a:pt x="1946" y="14700"/>
                      <a:pt x="2008" y="14695"/>
                      <a:pt x="2066" y="14695"/>
                    </a:cubicBezTo>
                    <a:lnTo>
                      <a:pt x="19107" y="14695"/>
                    </a:lnTo>
                    <a:cubicBezTo>
                      <a:pt x="19168" y="14695"/>
                      <a:pt x="19232" y="14700"/>
                      <a:pt x="19295" y="14700"/>
                    </a:cubicBezTo>
                    <a:cubicBezTo>
                      <a:pt x="19327" y="14700"/>
                      <a:pt x="19358" y="14698"/>
                      <a:pt x="19388" y="14695"/>
                    </a:cubicBezTo>
                    <a:cubicBezTo>
                      <a:pt x="19670" y="14656"/>
                      <a:pt x="19809" y="14180"/>
                      <a:pt x="19922" y="13949"/>
                    </a:cubicBezTo>
                    <a:cubicBezTo>
                      <a:pt x="20607" y="12545"/>
                      <a:pt x="20940" y="10982"/>
                      <a:pt x="20875" y="9422"/>
                    </a:cubicBezTo>
                    <a:cubicBezTo>
                      <a:pt x="20764" y="6740"/>
                      <a:pt x="19477" y="4214"/>
                      <a:pt x="17435" y="2484"/>
                    </a:cubicBezTo>
                    <a:cubicBezTo>
                      <a:pt x="16937" y="2063"/>
                      <a:pt x="16402" y="1690"/>
                      <a:pt x="15836" y="1368"/>
                    </a:cubicBezTo>
                    <a:cubicBezTo>
                      <a:pt x="15833" y="1367"/>
                      <a:pt x="15830" y="1365"/>
                      <a:pt x="15827" y="1364"/>
                    </a:cubicBezTo>
                    <a:lnTo>
                      <a:pt x="15827" y="1364"/>
                    </a:lnTo>
                    <a:cubicBezTo>
                      <a:pt x="15284" y="1023"/>
                      <a:pt x="14664" y="780"/>
                      <a:pt x="14060" y="576"/>
                    </a:cubicBezTo>
                    <a:cubicBezTo>
                      <a:pt x="12941" y="199"/>
                      <a:pt x="11761" y="1"/>
                      <a:pt x="1058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 name="Google Shape;2612;p45"/>
              <p:cNvSpPr/>
              <p:nvPr/>
            </p:nvSpPr>
            <p:spPr>
              <a:xfrm>
                <a:off x="3504875" y="1918442"/>
                <a:ext cx="161343" cy="161299"/>
              </a:xfrm>
              <a:custGeom>
                <a:avLst/>
                <a:gdLst/>
                <a:ahLst/>
                <a:cxnLst/>
                <a:rect l="l" t="t" r="r" b="b"/>
                <a:pathLst>
                  <a:path w="3597" h="3596" extrusionOk="0">
                    <a:moveTo>
                      <a:pt x="1798" y="1"/>
                    </a:moveTo>
                    <a:cubicBezTo>
                      <a:pt x="805" y="1"/>
                      <a:pt x="0" y="805"/>
                      <a:pt x="0" y="1799"/>
                    </a:cubicBezTo>
                    <a:cubicBezTo>
                      <a:pt x="0" y="2790"/>
                      <a:pt x="805" y="3595"/>
                      <a:pt x="1798" y="3595"/>
                    </a:cubicBezTo>
                    <a:cubicBezTo>
                      <a:pt x="2791" y="3595"/>
                      <a:pt x="3596" y="2790"/>
                      <a:pt x="3596" y="1799"/>
                    </a:cubicBezTo>
                    <a:cubicBezTo>
                      <a:pt x="3596" y="805"/>
                      <a:pt x="2791" y="1"/>
                      <a:pt x="1798" y="1"/>
                    </a:cubicBezTo>
                    <a:close/>
                  </a:path>
                </a:pathLst>
              </a:custGeom>
              <a:solidFill>
                <a:srgbClr val="F5D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 name="Google Shape;2613;p45"/>
              <p:cNvSpPr/>
              <p:nvPr/>
            </p:nvSpPr>
            <p:spPr>
              <a:xfrm>
                <a:off x="3491195" y="1911355"/>
                <a:ext cx="182156" cy="175428"/>
              </a:xfrm>
              <a:custGeom>
                <a:avLst/>
                <a:gdLst/>
                <a:ahLst/>
                <a:cxnLst/>
                <a:rect l="l" t="t" r="r" b="b"/>
                <a:pathLst>
                  <a:path w="4061" h="3911" extrusionOk="0">
                    <a:moveTo>
                      <a:pt x="2107" y="317"/>
                    </a:moveTo>
                    <a:cubicBezTo>
                      <a:pt x="2206" y="317"/>
                      <a:pt x="2306" y="327"/>
                      <a:pt x="2404" y="346"/>
                    </a:cubicBezTo>
                    <a:cubicBezTo>
                      <a:pt x="3179" y="493"/>
                      <a:pt x="3730" y="1174"/>
                      <a:pt x="3741" y="1957"/>
                    </a:cubicBezTo>
                    <a:cubicBezTo>
                      <a:pt x="3741" y="1962"/>
                      <a:pt x="3741" y="1967"/>
                      <a:pt x="3741" y="1972"/>
                    </a:cubicBezTo>
                    <a:lnTo>
                      <a:pt x="3741" y="1972"/>
                    </a:lnTo>
                    <a:cubicBezTo>
                      <a:pt x="3725" y="2648"/>
                      <a:pt x="3305" y="3267"/>
                      <a:pt x="2661" y="3497"/>
                    </a:cubicBezTo>
                    <a:cubicBezTo>
                      <a:pt x="2480" y="3561"/>
                      <a:pt x="2294" y="3592"/>
                      <a:pt x="2109" y="3592"/>
                    </a:cubicBezTo>
                    <a:cubicBezTo>
                      <a:pt x="1625" y="3592"/>
                      <a:pt x="1155" y="3380"/>
                      <a:pt x="835" y="2994"/>
                    </a:cubicBezTo>
                    <a:cubicBezTo>
                      <a:pt x="402" y="2467"/>
                      <a:pt x="348" y="1700"/>
                      <a:pt x="697" y="1116"/>
                    </a:cubicBezTo>
                    <a:cubicBezTo>
                      <a:pt x="992" y="621"/>
                      <a:pt x="1540" y="317"/>
                      <a:pt x="2107" y="317"/>
                    </a:cubicBezTo>
                    <a:close/>
                    <a:moveTo>
                      <a:pt x="2114" y="1"/>
                    </a:moveTo>
                    <a:cubicBezTo>
                      <a:pt x="1538" y="1"/>
                      <a:pt x="967" y="255"/>
                      <a:pt x="594" y="712"/>
                    </a:cubicBezTo>
                    <a:cubicBezTo>
                      <a:pt x="78" y="1343"/>
                      <a:pt x="0" y="2253"/>
                      <a:pt x="421" y="2958"/>
                    </a:cubicBezTo>
                    <a:cubicBezTo>
                      <a:pt x="780" y="3558"/>
                      <a:pt x="1433" y="3911"/>
                      <a:pt x="2115" y="3911"/>
                    </a:cubicBezTo>
                    <a:cubicBezTo>
                      <a:pt x="2231" y="3911"/>
                      <a:pt x="2349" y="3900"/>
                      <a:pt x="2466" y="3879"/>
                    </a:cubicBezTo>
                    <a:cubicBezTo>
                      <a:pt x="3385" y="3714"/>
                      <a:pt x="4043" y="2887"/>
                      <a:pt x="4060" y="1967"/>
                    </a:cubicBezTo>
                    <a:lnTo>
                      <a:pt x="4060" y="1967"/>
                    </a:lnTo>
                    <a:cubicBezTo>
                      <a:pt x="4060" y="1964"/>
                      <a:pt x="4060" y="1960"/>
                      <a:pt x="4060" y="1957"/>
                    </a:cubicBezTo>
                    <a:lnTo>
                      <a:pt x="4060" y="1957"/>
                    </a:lnTo>
                    <a:cubicBezTo>
                      <a:pt x="4060" y="1957"/>
                      <a:pt x="4060" y="1957"/>
                      <a:pt x="4060" y="1957"/>
                    </a:cubicBezTo>
                    <a:cubicBezTo>
                      <a:pt x="4060" y="1953"/>
                      <a:pt x="4060" y="1949"/>
                      <a:pt x="4060" y="1946"/>
                    </a:cubicBezTo>
                    <a:lnTo>
                      <a:pt x="4060" y="1946"/>
                    </a:lnTo>
                    <a:cubicBezTo>
                      <a:pt x="4044" y="1137"/>
                      <a:pt x="3549" y="414"/>
                      <a:pt x="2790" y="124"/>
                    </a:cubicBezTo>
                    <a:cubicBezTo>
                      <a:pt x="2572" y="41"/>
                      <a:pt x="2342" y="1"/>
                      <a:pt x="2114" y="1"/>
                    </a:cubicBezTo>
                    <a:close/>
                  </a:path>
                </a:pathLst>
              </a:custGeom>
              <a:solidFill>
                <a:srgbClr val="1D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 name="Google Shape;2614;p45"/>
              <p:cNvSpPr/>
              <p:nvPr/>
            </p:nvSpPr>
            <p:spPr>
              <a:xfrm>
                <a:off x="4311666" y="1918442"/>
                <a:ext cx="161254" cy="161299"/>
              </a:xfrm>
              <a:custGeom>
                <a:avLst/>
                <a:gdLst/>
                <a:ahLst/>
                <a:cxnLst/>
                <a:rect l="l" t="t" r="r" b="b"/>
                <a:pathLst>
                  <a:path w="3595" h="3596" extrusionOk="0">
                    <a:moveTo>
                      <a:pt x="1798" y="1"/>
                    </a:moveTo>
                    <a:cubicBezTo>
                      <a:pt x="805" y="1"/>
                      <a:pt x="0" y="805"/>
                      <a:pt x="0" y="1799"/>
                    </a:cubicBezTo>
                    <a:cubicBezTo>
                      <a:pt x="0" y="2790"/>
                      <a:pt x="805" y="3595"/>
                      <a:pt x="1798" y="3595"/>
                    </a:cubicBezTo>
                    <a:cubicBezTo>
                      <a:pt x="2790" y="3595"/>
                      <a:pt x="3595" y="2790"/>
                      <a:pt x="3595" y="1799"/>
                    </a:cubicBezTo>
                    <a:cubicBezTo>
                      <a:pt x="3595" y="805"/>
                      <a:pt x="2790" y="1"/>
                      <a:pt x="1798" y="1"/>
                    </a:cubicBezTo>
                    <a:close/>
                  </a:path>
                </a:pathLst>
              </a:custGeom>
              <a:solidFill>
                <a:srgbClr val="F5D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 name="Google Shape;2615;p45"/>
              <p:cNvSpPr/>
              <p:nvPr/>
            </p:nvSpPr>
            <p:spPr>
              <a:xfrm>
                <a:off x="4297985" y="1911355"/>
                <a:ext cx="182111" cy="175428"/>
              </a:xfrm>
              <a:custGeom>
                <a:avLst/>
                <a:gdLst/>
                <a:ahLst/>
                <a:cxnLst/>
                <a:rect l="l" t="t" r="r" b="b"/>
                <a:pathLst>
                  <a:path w="4060" h="3911" extrusionOk="0">
                    <a:moveTo>
                      <a:pt x="2107" y="317"/>
                    </a:moveTo>
                    <a:cubicBezTo>
                      <a:pt x="2206" y="317"/>
                      <a:pt x="2306" y="327"/>
                      <a:pt x="2404" y="346"/>
                    </a:cubicBezTo>
                    <a:cubicBezTo>
                      <a:pt x="3178" y="493"/>
                      <a:pt x="3730" y="1174"/>
                      <a:pt x="3741" y="1957"/>
                    </a:cubicBezTo>
                    <a:cubicBezTo>
                      <a:pt x="3731" y="2639"/>
                      <a:pt x="3310" y="3265"/>
                      <a:pt x="2660" y="3497"/>
                    </a:cubicBezTo>
                    <a:cubicBezTo>
                      <a:pt x="2479" y="3561"/>
                      <a:pt x="2293" y="3592"/>
                      <a:pt x="2109" y="3592"/>
                    </a:cubicBezTo>
                    <a:cubicBezTo>
                      <a:pt x="1625" y="3592"/>
                      <a:pt x="1155" y="3380"/>
                      <a:pt x="834" y="2994"/>
                    </a:cubicBezTo>
                    <a:cubicBezTo>
                      <a:pt x="401" y="2467"/>
                      <a:pt x="347" y="1700"/>
                      <a:pt x="696" y="1116"/>
                    </a:cubicBezTo>
                    <a:cubicBezTo>
                      <a:pt x="992" y="621"/>
                      <a:pt x="1540" y="317"/>
                      <a:pt x="2107" y="317"/>
                    </a:cubicBezTo>
                    <a:close/>
                    <a:moveTo>
                      <a:pt x="2113" y="1"/>
                    </a:moveTo>
                    <a:cubicBezTo>
                      <a:pt x="1536" y="1"/>
                      <a:pt x="966" y="255"/>
                      <a:pt x="594" y="712"/>
                    </a:cubicBezTo>
                    <a:cubicBezTo>
                      <a:pt x="78" y="1343"/>
                      <a:pt x="0" y="2253"/>
                      <a:pt x="421" y="2958"/>
                    </a:cubicBezTo>
                    <a:cubicBezTo>
                      <a:pt x="780" y="3558"/>
                      <a:pt x="1432" y="3911"/>
                      <a:pt x="2114" y="3911"/>
                    </a:cubicBezTo>
                    <a:cubicBezTo>
                      <a:pt x="2230" y="3911"/>
                      <a:pt x="2348" y="3900"/>
                      <a:pt x="2464" y="3879"/>
                    </a:cubicBezTo>
                    <a:cubicBezTo>
                      <a:pt x="3383" y="3714"/>
                      <a:pt x="4040" y="2888"/>
                      <a:pt x="4059" y="1970"/>
                    </a:cubicBezTo>
                    <a:lnTo>
                      <a:pt x="4059" y="1970"/>
                    </a:lnTo>
                    <a:cubicBezTo>
                      <a:pt x="4059" y="1965"/>
                      <a:pt x="4059" y="1961"/>
                      <a:pt x="4059" y="1957"/>
                    </a:cubicBezTo>
                    <a:lnTo>
                      <a:pt x="4059" y="1957"/>
                    </a:lnTo>
                    <a:cubicBezTo>
                      <a:pt x="4059" y="1957"/>
                      <a:pt x="4059" y="1957"/>
                      <a:pt x="4059" y="1957"/>
                    </a:cubicBezTo>
                    <a:cubicBezTo>
                      <a:pt x="4059" y="1952"/>
                      <a:pt x="4059" y="1948"/>
                      <a:pt x="4059" y="1944"/>
                    </a:cubicBezTo>
                    <a:lnTo>
                      <a:pt x="4059" y="1944"/>
                    </a:lnTo>
                    <a:cubicBezTo>
                      <a:pt x="4044" y="1136"/>
                      <a:pt x="3547" y="413"/>
                      <a:pt x="2789" y="124"/>
                    </a:cubicBezTo>
                    <a:cubicBezTo>
                      <a:pt x="2571" y="41"/>
                      <a:pt x="2341" y="1"/>
                      <a:pt x="2113" y="1"/>
                    </a:cubicBezTo>
                    <a:close/>
                  </a:path>
                </a:pathLst>
              </a:custGeom>
              <a:solidFill>
                <a:srgbClr val="1D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 name="Google Shape;2616;p45"/>
              <p:cNvSpPr/>
              <p:nvPr/>
            </p:nvSpPr>
            <p:spPr>
              <a:xfrm>
                <a:off x="3585523" y="1504079"/>
                <a:ext cx="804250" cy="864356"/>
              </a:xfrm>
              <a:custGeom>
                <a:avLst/>
                <a:gdLst/>
                <a:ahLst/>
                <a:cxnLst/>
                <a:rect l="l" t="t" r="r" b="b"/>
                <a:pathLst>
                  <a:path w="17930" h="19270" extrusionOk="0">
                    <a:moveTo>
                      <a:pt x="8922" y="1"/>
                    </a:moveTo>
                    <a:cubicBezTo>
                      <a:pt x="8714" y="1"/>
                      <a:pt x="8370" y="36"/>
                      <a:pt x="8370" y="36"/>
                    </a:cubicBezTo>
                    <a:cubicBezTo>
                      <a:pt x="2565" y="506"/>
                      <a:pt x="0" y="4467"/>
                      <a:pt x="0" y="9636"/>
                    </a:cubicBezTo>
                    <a:cubicBezTo>
                      <a:pt x="0" y="14732"/>
                      <a:pt x="4414" y="18762"/>
                      <a:pt x="8370" y="19226"/>
                    </a:cubicBezTo>
                    <a:cubicBezTo>
                      <a:pt x="8370" y="19226"/>
                      <a:pt x="8732" y="19269"/>
                      <a:pt x="8936" y="19269"/>
                    </a:cubicBezTo>
                    <a:cubicBezTo>
                      <a:pt x="8946" y="19269"/>
                      <a:pt x="8956" y="19269"/>
                      <a:pt x="8965" y="19269"/>
                    </a:cubicBezTo>
                    <a:cubicBezTo>
                      <a:pt x="8974" y="19269"/>
                      <a:pt x="8983" y="19269"/>
                      <a:pt x="8993" y="19269"/>
                    </a:cubicBezTo>
                    <a:cubicBezTo>
                      <a:pt x="9197" y="19269"/>
                      <a:pt x="9559" y="19226"/>
                      <a:pt x="9559" y="19226"/>
                    </a:cubicBezTo>
                    <a:cubicBezTo>
                      <a:pt x="13516" y="18761"/>
                      <a:pt x="17929" y="14731"/>
                      <a:pt x="17929" y="9635"/>
                    </a:cubicBezTo>
                    <a:cubicBezTo>
                      <a:pt x="17929" y="4467"/>
                      <a:pt x="15365" y="505"/>
                      <a:pt x="9559" y="36"/>
                    </a:cubicBezTo>
                    <a:cubicBezTo>
                      <a:pt x="9559" y="36"/>
                      <a:pt x="9215" y="1"/>
                      <a:pt x="9007" y="1"/>
                    </a:cubicBezTo>
                    <a:cubicBezTo>
                      <a:pt x="8992" y="1"/>
                      <a:pt x="8978" y="1"/>
                      <a:pt x="8965" y="1"/>
                    </a:cubicBezTo>
                    <a:cubicBezTo>
                      <a:pt x="8951" y="1"/>
                      <a:pt x="8937" y="1"/>
                      <a:pt x="8922" y="1"/>
                    </a:cubicBezTo>
                    <a:close/>
                  </a:path>
                </a:pathLst>
              </a:custGeom>
              <a:solidFill>
                <a:srgbClr val="F5D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 name="Google Shape;2617;p45"/>
              <p:cNvSpPr/>
              <p:nvPr/>
            </p:nvSpPr>
            <p:spPr>
              <a:xfrm>
                <a:off x="3571125" y="1497934"/>
                <a:ext cx="825781" cy="877140"/>
              </a:xfrm>
              <a:custGeom>
                <a:avLst/>
                <a:gdLst/>
                <a:ahLst/>
                <a:cxnLst/>
                <a:rect l="l" t="t" r="r" b="b"/>
                <a:pathLst>
                  <a:path w="18410" h="19555" extrusionOk="0">
                    <a:moveTo>
                      <a:pt x="9309" y="296"/>
                    </a:moveTo>
                    <a:cubicBezTo>
                      <a:pt x="10207" y="296"/>
                      <a:pt x="11136" y="460"/>
                      <a:pt x="11997" y="697"/>
                    </a:cubicBezTo>
                    <a:cubicBezTo>
                      <a:pt x="13698" y="1166"/>
                      <a:pt x="15244" y="2117"/>
                      <a:pt x="16301" y="3545"/>
                    </a:cubicBezTo>
                    <a:cubicBezTo>
                      <a:pt x="17335" y="4941"/>
                      <a:pt x="17855" y="6650"/>
                      <a:pt x="18024" y="8365"/>
                    </a:cubicBezTo>
                    <a:cubicBezTo>
                      <a:pt x="18070" y="8827"/>
                      <a:pt x="18089" y="9290"/>
                      <a:pt x="18091" y="9753"/>
                    </a:cubicBezTo>
                    <a:lnTo>
                      <a:pt x="18091" y="9753"/>
                    </a:lnTo>
                    <a:cubicBezTo>
                      <a:pt x="18090" y="9759"/>
                      <a:pt x="18090" y="9765"/>
                      <a:pt x="18090" y="9772"/>
                    </a:cubicBezTo>
                    <a:cubicBezTo>
                      <a:pt x="18068" y="13886"/>
                      <a:pt x="15045" y="17764"/>
                      <a:pt x="11117" y="18941"/>
                    </a:cubicBezTo>
                    <a:cubicBezTo>
                      <a:pt x="10515" y="19120"/>
                      <a:pt x="9894" y="19237"/>
                      <a:pt x="9269" y="19237"/>
                    </a:cubicBezTo>
                    <a:cubicBezTo>
                      <a:pt x="9091" y="19237"/>
                      <a:pt x="8912" y="19228"/>
                      <a:pt x="8734" y="19207"/>
                    </a:cubicBezTo>
                    <a:cubicBezTo>
                      <a:pt x="7862" y="19108"/>
                      <a:pt x="7008" y="18839"/>
                      <a:pt x="6219" y="18463"/>
                    </a:cubicBezTo>
                    <a:cubicBezTo>
                      <a:pt x="4406" y="17598"/>
                      <a:pt x="2854" y="16174"/>
                      <a:pt x="1819" y="14455"/>
                    </a:cubicBezTo>
                    <a:cubicBezTo>
                      <a:pt x="718" y="12630"/>
                      <a:pt x="350" y="10594"/>
                      <a:pt x="536" y="8486"/>
                    </a:cubicBezTo>
                    <a:cubicBezTo>
                      <a:pt x="689" y="6754"/>
                      <a:pt x="1198" y="5023"/>
                      <a:pt x="2228" y="3603"/>
                    </a:cubicBezTo>
                    <a:cubicBezTo>
                      <a:pt x="3260" y="2180"/>
                      <a:pt x="4776" y="1216"/>
                      <a:pt x="6453" y="731"/>
                    </a:cubicBezTo>
                    <a:cubicBezTo>
                      <a:pt x="7351" y="471"/>
                      <a:pt x="8315" y="305"/>
                      <a:pt x="9253" y="297"/>
                    </a:cubicBezTo>
                    <a:cubicBezTo>
                      <a:pt x="9272" y="296"/>
                      <a:pt x="9290" y="296"/>
                      <a:pt x="9309" y="296"/>
                    </a:cubicBezTo>
                    <a:close/>
                    <a:moveTo>
                      <a:pt x="9232" y="0"/>
                    </a:moveTo>
                    <a:cubicBezTo>
                      <a:pt x="6847" y="0"/>
                      <a:pt x="4459" y="801"/>
                      <a:pt x="2766" y="2486"/>
                    </a:cubicBezTo>
                    <a:cubicBezTo>
                      <a:pt x="1504" y="3742"/>
                      <a:pt x="746" y="5409"/>
                      <a:pt x="407" y="7141"/>
                    </a:cubicBezTo>
                    <a:cubicBezTo>
                      <a:pt x="0" y="9213"/>
                      <a:pt x="67" y="11373"/>
                      <a:pt x="892" y="13335"/>
                    </a:cubicBezTo>
                    <a:cubicBezTo>
                      <a:pt x="1706" y="15272"/>
                      <a:pt x="3140" y="16935"/>
                      <a:pt x="4894" y="18083"/>
                    </a:cubicBezTo>
                    <a:cubicBezTo>
                      <a:pt x="6171" y="18917"/>
                      <a:pt x="7724" y="19554"/>
                      <a:pt x="9276" y="19554"/>
                    </a:cubicBezTo>
                    <a:cubicBezTo>
                      <a:pt x="9503" y="19554"/>
                      <a:pt x="9730" y="19541"/>
                      <a:pt x="9955" y="19512"/>
                    </a:cubicBezTo>
                    <a:cubicBezTo>
                      <a:pt x="14015" y="19000"/>
                      <a:pt x="17531" y="15372"/>
                      <a:pt x="18258" y="11409"/>
                    </a:cubicBezTo>
                    <a:cubicBezTo>
                      <a:pt x="18356" y="10869"/>
                      <a:pt x="18407" y="10322"/>
                      <a:pt x="18410" y="9773"/>
                    </a:cubicBezTo>
                    <a:lnTo>
                      <a:pt x="18410" y="9773"/>
                    </a:lnTo>
                    <a:cubicBezTo>
                      <a:pt x="18410" y="9773"/>
                      <a:pt x="18410" y="9772"/>
                      <a:pt x="18410" y="9772"/>
                    </a:cubicBezTo>
                    <a:lnTo>
                      <a:pt x="18410" y="9772"/>
                    </a:lnTo>
                    <a:cubicBezTo>
                      <a:pt x="18410" y="9772"/>
                      <a:pt x="18410" y="9772"/>
                      <a:pt x="18410" y="9772"/>
                    </a:cubicBezTo>
                    <a:cubicBezTo>
                      <a:pt x="18410" y="9770"/>
                      <a:pt x="18410" y="9769"/>
                      <a:pt x="18410" y="9768"/>
                    </a:cubicBezTo>
                    <a:lnTo>
                      <a:pt x="18410" y="9768"/>
                    </a:lnTo>
                    <a:cubicBezTo>
                      <a:pt x="18403" y="7905"/>
                      <a:pt x="18081" y="6009"/>
                      <a:pt x="17190" y="4355"/>
                    </a:cubicBezTo>
                    <a:cubicBezTo>
                      <a:pt x="16350" y="2793"/>
                      <a:pt x="15008" y="1559"/>
                      <a:pt x="13383" y="851"/>
                    </a:cubicBezTo>
                    <a:cubicBezTo>
                      <a:pt x="12101" y="290"/>
                      <a:pt x="10667" y="0"/>
                      <a:pt x="9232" y="0"/>
                    </a:cubicBezTo>
                    <a:close/>
                  </a:path>
                </a:pathLst>
              </a:custGeom>
              <a:solidFill>
                <a:srgbClr val="1D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 name="Google Shape;2618;p45"/>
              <p:cNvSpPr/>
              <p:nvPr/>
            </p:nvSpPr>
            <p:spPr>
              <a:xfrm>
                <a:off x="3781715" y="1951140"/>
                <a:ext cx="76567" cy="99982"/>
              </a:xfrm>
              <a:custGeom>
                <a:avLst/>
                <a:gdLst/>
                <a:ahLst/>
                <a:cxnLst/>
                <a:rect l="l" t="t" r="r" b="b"/>
                <a:pathLst>
                  <a:path w="1707" h="2229" extrusionOk="0">
                    <a:moveTo>
                      <a:pt x="853" y="0"/>
                    </a:moveTo>
                    <a:cubicBezTo>
                      <a:pt x="381" y="0"/>
                      <a:pt x="0" y="499"/>
                      <a:pt x="0" y="1115"/>
                    </a:cubicBezTo>
                    <a:cubicBezTo>
                      <a:pt x="0" y="1730"/>
                      <a:pt x="381" y="2229"/>
                      <a:pt x="853" y="2229"/>
                    </a:cubicBezTo>
                    <a:cubicBezTo>
                      <a:pt x="1324" y="2229"/>
                      <a:pt x="1706" y="1730"/>
                      <a:pt x="1706" y="1115"/>
                    </a:cubicBezTo>
                    <a:cubicBezTo>
                      <a:pt x="1706" y="499"/>
                      <a:pt x="1324" y="0"/>
                      <a:pt x="85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 name="Google Shape;2619;p45"/>
              <p:cNvSpPr/>
              <p:nvPr/>
            </p:nvSpPr>
            <p:spPr>
              <a:xfrm>
                <a:off x="4119601" y="1949122"/>
                <a:ext cx="76523" cy="99982"/>
              </a:xfrm>
              <a:custGeom>
                <a:avLst/>
                <a:gdLst/>
                <a:ahLst/>
                <a:cxnLst/>
                <a:rect l="l" t="t" r="r" b="b"/>
                <a:pathLst>
                  <a:path w="1706" h="2229" extrusionOk="0">
                    <a:moveTo>
                      <a:pt x="852" y="0"/>
                    </a:moveTo>
                    <a:cubicBezTo>
                      <a:pt x="381" y="0"/>
                      <a:pt x="0" y="499"/>
                      <a:pt x="0" y="1115"/>
                    </a:cubicBezTo>
                    <a:cubicBezTo>
                      <a:pt x="0" y="1730"/>
                      <a:pt x="381" y="2229"/>
                      <a:pt x="852" y="2229"/>
                    </a:cubicBezTo>
                    <a:cubicBezTo>
                      <a:pt x="1323" y="2229"/>
                      <a:pt x="1706" y="1730"/>
                      <a:pt x="1706" y="1115"/>
                    </a:cubicBezTo>
                    <a:cubicBezTo>
                      <a:pt x="1706" y="499"/>
                      <a:pt x="1323" y="0"/>
                      <a:pt x="85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 name="Google Shape;2620;p45"/>
              <p:cNvSpPr/>
              <p:nvPr/>
            </p:nvSpPr>
            <p:spPr>
              <a:xfrm>
                <a:off x="3959202" y="2012456"/>
                <a:ext cx="51852" cy="79393"/>
              </a:xfrm>
              <a:custGeom>
                <a:avLst/>
                <a:gdLst/>
                <a:ahLst/>
                <a:cxnLst/>
                <a:rect l="l" t="t" r="r" b="b"/>
                <a:pathLst>
                  <a:path w="1156" h="1770" extrusionOk="0">
                    <a:moveTo>
                      <a:pt x="952" y="0"/>
                    </a:moveTo>
                    <a:cubicBezTo>
                      <a:pt x="951" y="0"/>
                      <a:pt x="950" y="0"/>
                      <a:pt x="949" y="0"/>
                    </a:cubicBezTo>
                    <a:cubicBezTo>
                      <a:pt x="581" y="5"/>
                      <a:pt x="254" y="237"/>
                      <a:pt x="127" y="582"/>
                    </a:cubicBezTo>
                    <a:cubicBezTo>
                      <a:pt x="1" y="917"/>
                      <a:pt x="105" y="1324"/>
                      <a:pt x="378" y="1556"/>
                    </a:cubicBezTo>
                    <a:cubicBezTo>
                      <a:pt x="538" y="1692"/>
                      <a:pt x="740" y="1767"/>
                      <a:pt x="949" y="1770"/>
                    </a:cubicBezTo>
                    <a:cubicBezTo>
                      <a:pt x="950" y="1770"/>
                      <a:pt x="951" y="1770"/>
                      <a:pt x="952" y="1770"/>
                    </a:cubicBezTo>
                    <a:cubicBezTo>
                      <a:pt x="1154" y="1770"/>
                      <a:pt x="1153" y="1454"/>
                      <a:pt x="949" y="1451"/>
                    </a:cubicBezTo>
                    <a:cubicBezTo>
                      <a:pt x="642" y="1444"/>
                      <a:pt x="396" y="1193"/>
                      <a:pt x="396" y="885"/>
                    </a:cubicBezTo>
                    <a:cubicBezTo>
                      <a:pt x="396" y="578"/>
                      <a:pt x="642" y="326"/>
                      <a:pt x="949" y="319"/>
                    </a:cubicBezTo>
                    <a:cubicBezTo>
                      <a:pt x="1153" y="317"/>
                      <a:pt x="1156" y="0"/>
                      <a:pt x="95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 name="Google Shape;2621;p45"/>
              <p:cNvSpPr/>
              <p:nvPr/>
            </p:nvSpPr>
            <p:spPr>
              <a:xfrm>
                <a:off x="3557220" y="1484344"/>
                <a:ext cx="861665" cy="428455"/>
              </a:xfrm>
              <a:custGeom>
                <a:avLst/>
                <a:gdLst/>
                <a:ahLst/>
                <a:cxnLst/>
                <a:rect l="l" t="t" r="r" b="b"/>
                <a:pathLst>
                  <a:path w="19210" h="9552" extrusionOk="0">
                    <a:moveTo>
                      <a:pt x="10339" y="1"/>
                    </a:moveTo>
                    <a:cubicBezTo>
                      <a:pt x="7607" y="1"/>
                      <a:pt x="5157" y="580"/>
                      <a:pt x="3624" y="1655"/>
                    </a:cubicBezTo>
                    <a:cubicBezTo>
                      <a:pt x="1750" y="2970"/>
                      <a:pt x="653" y="5643"/>
                      <a:pt x="355" y="6301"/>
                    </a:cubicBezTo>
                    <a:cubicBezTo>
                      <a:pt x="57" y="6958"/>
                      <a:pt x="1" y="8315"/>
                      <a:pt x="1" y="8748"/>
                    </a:cubicBezTo>
                    <a:lnTo>
                      <a:pt x="1" y="9294"/>
                    </a:lnTo>
                    <a:cubicBezTo>
                      <a:pt x="1" y="9294"/>
                      <a:pt x="161" y="9530"/>
                      <a:pt x="425" y="9530"/>
                    </a:cubicBezTo>
                    <a:cubicBezTo>
                      <a:pt x="523" y="9530"/>
                      <a:pt x="635" y="9497"/>
                      <a:pt x="758" y="9408"/>
                    </a:cubicBezTo>
                    <a:cubicBezTo>
                      <a:pt x="1214" y="9079"/>
                      <a:pt x="1744" y="8362"/>
                      <a:pt x="1744" y="8362"/>
                    </a:cubicBezTo>
                    <a:cubicBezTo>
                      <a:pt x="1744" y="8362"/>
                      <a:pt x="2555" y="6688"/>
                      <a:pt x="2714" y="6631"/>
                    </a:cubicBezTo>
                    <a:cubicBezTo>
                      <a:pt x="2764" y="6614"/>
                      <a:pt x="2849" y="6608"/>
                      <a:pt x="2959" y="6608"/>
                    </a:cubicBezTo>
                    <a:cubicBezTo>
                      <a:pt x="3181" y="6608"/>
                      <a:pt x="3506" y="6632"/>
                      <a:pt x="3846" y="6632"/>
                    </a:cubicBezTo>
                    <a:cubicBezTo>
                      <a:pt x="3875" y="6632"/>
                      <a:pt x="3905" y="6631"/>
                      <a:pt x="3934" y="6631"/>
                    </a:cubicBezTo>
                    <a:cubicBezTo>
                      <a:pt x="4144" y="6629"/>
                      <a:pt x="7809" y="6218"/>
                      <a:pt x="8094" y="6176"/>
                    </a:cubicBezTo>
                    <a:cubicBezTo>
                      <a:pt x="9331" y="5996"/>
                      <a:pt x="14652" y="3763"/>
                      <a:pt x="14652" y="3763"/>
                    </a:cubicBezTo>
                    <a:cubicBezTo>
                      <a:pt x="14652" y="3763"/>
                      <a:pt x="15140" y="5347"/>
                      <a:pt x="15901" y="6707"/>
                    </a:cubicBezTo>
                    <a:cubicBezTo>
                      <a:pt x="16455" y="7698"/>
                      <a:pt x="17257" y="8509"/>
                      <a:pt x="17627" y="8806"/>
                    </a:cubicBezTo>
                    <a:cubicBezTo>
                      <a:pt x="18188" y="9254"/>
                      <a:pt x="18506" y="9552"/>
                      <a:pt x="18718" y="9552"/>
                    </a:cubicBezTo>
                    <a:cubicBezTo>
                      <a:pt x="18838" y="9552"/>
                      <a:pt x="18923" y="9456"/>
                      <a:pt x="18999" y="9239"/>
                    </a:cubicBezTo>
                    <a:cubicBezTo>
                      <a:pt x="19209" y="8636"/>
                      <a:pt x="18789" y="5139"/>
                      <a:pt x="17725" y="3880"/>
                    </a:cubicBezTo>
                    <a:cubicBezTo>
                      <a:pt x="16663" y="2622"/>
                      <a:pt x="15656" y="410"/>
                      <a:pt x="12200" y="88"/>
                    </a:cubicBezTo>
                    <a:cubicBezTo>
                      <a:pt x="11570" y="30"/>
                      <a:pt x="10947" y="1"/>
                      <a:pt x="1033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 name="Google Shape;2622;p45"/>
              <p:cNvSpPr/>
              <p:nvPr/>
            </p:nvSpPr>
            <p:spPr>
              <a:xfrm>
                <a:off x="3631364" y="1613479"/>
                <a:ext cx="778997" cy="312953"/>
              </a:xfrm>
              <a:custGeom>
                <a:avLst/>
                <a:gdLst/>
                <a:ahLst/>
                <a:cxnLst/>
                <a:rect l="l" t="t" r="r" b="b"/>
                <a:pathLst>
                  <a:path w="17367" h="6977" extrusionOk="0">
                    <a:moveTo>
                      <a:pt x="2093" y="0"/>
                    </a:moveTo>
                    <a:cubicBezTo>
                      <a:pt x="2057" y="0"/>
                      <a:pt x="2019" y="14"/>
                      <a:pt x="1986" y="47"/>
                    </a:cubicBezTo>
                    <a:cubicBezTo>
                      <a:pt x="1024" y="1011"/>
                      <a:pt x="89" y="2376"/>
                      <a:pt x="6" y="3788"/>
                    </a:cubicBezTo>
                    <a:cubicBezTo>
                      <a:pt x="0" y="3878"/>
                      <a:pt x="83" y="3943"/>
                      <a:pt x="165" y="3948"/>
                    </a:cubicBezTo>
                    <a:cubicBezTo>
                      <a:pt x="607" y="3974"/>
                      <a:pt x="1050" y="3987"/>
                      <a:pt x="1494" y="3987"/>
                    </a:cubicBezTo>
                    <a:cubicBezTo>
                      <a:pt x="5237" y="3987"/>
                      <a:pt x="9021" y="3073"/>
                      <a:pt x="12327" y="1330"/>
                    </a:cubicBezTo>
                    <a:cubicBezTo>
                      <a:pt x="12523" y="1228"/>
                      <a:pt x="12719" y="1123"/>
                      <a:pt x="12909" y="1010"/>
                    </a:cubicBezTo>
                    <a:lnTo>
                      <a:pt x="12909" y="1010"/>
                    </a:lnTo>
                    <a:cubicBezTo>
                      <a:pt x="13277" y="2664"/>
                      <a:pt x="14095" y="4341"/>
                      <a:pt x="15231" y="5581"/>
                    </a:cubicBezTo>
                    <a:cubicBezTo>
                      <a:pt x="15747" y="6146"/>
                      <a:pt x="16358" y="6622"/>
                      <a:pt x="17046" y="6959"/>
                    </a:cubicBezTo>
                    <a:cubicBezTo>
                      <a:pt x="17071" y="6971"/>
                      <a:pt x="17096" y="6977"/>
                      <a:pt x="17120" y="6977"/>
                    </a:cubicBezTo>
                    <a:cubicBezTo>
                      <a:pt x="17268" y="6977"/>
                      <a:pt x="17367" y="6762"/>
                      <a:pt x="17208" y="6683"/>
                    </a:cubicBezTo>
                    <a:cubicBezTo>
                      <a:pt x="15711" y="5952"/>
                      <a:pt x="14683" y="4578"/>
                      <a:pt x="13990" y="3100"/>
                    </a:cubicBezTo>
                    <a:cubicBezTo>
                      <a:pt x="13637" y="2344"/>
                      <a:pt x="13336" y="1534"/>
                      <a:pt x="13173" y="713"/>
                    </a:cubicBezTo>
                    <a:cubicBezTo>
                      <a:pt x="13159" y="642"/>
                      <a:pt x="13086" y="596"/>
                      <a:pt x="13015" y="596"/>
                    </a:cubicBezTo>
                    <a:cubicBezTo>
                      <a:pt x="12988" y="596"/>
                      <a:pt x="12961" y="603"/>
                      <a:pt x="12938" y="618"/>
                    </a:cubicBezTo>
                    <a:cubicBezTo>
                      <a:pt x="12238" y="1065"/>
                      <a:pt x="11468" y="1422"/>
                      <a:pt x="10707" y="1750"/>
                    </a:cubicBezTo>
                    <a:cubicBezTo>
                      <a:pt x="8802" y="2567"/>
                      <a:pt x="6798" y="3133"/>
                      <a:pt x="4747" y="3433"/>
                    </a:cubicBezTo>
                    <a:cubicBezTo>
                      <a:pt x="3673" y="3590"/>
                      <a:pt x="2591" y="3668"/>
                      <a:pt x="1507" y="3668"/>
                    </a:cubicBezTo>
                    <a:cubicBezTo>
                      <a:pt x="1117" y="3668"/>
                      <a:pt x="727" y="3658"/>
                      <a:pt x="337" y="3638"/>
                    </a:cubicBezTo>
                    <a:lnTo>
                      <a:pt x="337" y="3638"/>
                    </a:lnTo>
                    <a:cubicBezTo>
                      <a:pt x="472" y="2367"/>
                      <a:pt x="1349" y="1137"/>
                      <a:pt x="2213" y="273"/>
                    </a:cubicBezTo>
                    <a:cubicBezTo>
                      <a:pt x="2324" y="160"/>
                      <a:pt x="2215" y="0"/>
                      <a:pt x="209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 name="Google Shape;2623;p45"/>
              <p:cNvSpPr/>
              <p:nvPr/>
            </p:nvSpPr>
            <p:spPr>
              <a:xfrm>
                <a:off x="3557355" y="1778183"/>
                <a:ext cx="125370" cy="148605"/>
              </a:xfrm>
              <a:custGeom>
                <a:avLst/>
                <a:gdLst/>
                <a:ahLst/>
                <a:cxnLst/>
                <a:rect l="l" t="t" r="r" b="b"/>
                <a:pathLst>
                  <a:path w="2795" h="3313" extrusionOk="0">
                    <a:moveTo>
                      <a:pt x="2601" y="1"/>
                    </a:moveTo>
                    <a:cubicBezTo>
                      <a:pt x="2537" y="1"/>
                      <a:pt x="2471" y="33"/>
                      <a:pt x="2441" y="108"/>
                    </a:cubicBezTo>
                    <a:cubicBezTo>
                      <a:pt x="2194" y="735"/>
                      <a:pt x="1901" y="1351"/>
                      <a:pt x="1507" y="1901"/>
                    </a:cubicBezTo>
                    <a:cubicBezTo>
                      <a:pt x="1170" y="2370"/>
                      <a:pt x="732" y="2804"/>
                      <a:pt x="175" y="2995"/>
                    </a:cubicBezTo>
                    <a:cubicBezTo>
                      <a:pt x="0" y="3055"/>
                      <a:pt x="51" y="3313"/>
                      <a:pt x="206" y="3313"/>
                    </a:cubicBezTo>
                    <a:cubicBezTo>
                      <a:pt x="223" y="3313"/>
                      <a:pt x="241" y="3310"/>
                      <a:pt x="260" y="3303"/>
                    </a:cubicBezTo>
                    <a:cubicBezTo>
                      <a:pt x="1575" y="2852"/>
                      <a:pt x="2276" y="1395"/>
                      <a:pt x="2749" y="192"/>
                    </a:cubicBezTo>
                    <a:cubicBezTo>
                      <a:pt x="2795" y="77"/>
                      <a:pt x="2700" y="1"/>
                      <a:pt x="26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 name="Google Shape;2624;p45"/>
              <p:cNvSpPr/>
              <p:nvPr/>
            </p:nvSpPr>
            <p:spPr>
              <a:xfrm>
                <a:off x="3904839" y="2168728"/>
                <a:ext cx="177581" cy="73652"/>
              </a:xfrm>
              <a:custGeom>
                <a:avLst/>
                <a:gdLst/>
                <a:ahLst/>
                <a:cxnLst/>
                <a:rect l="l" t="t" r="r" b="b"/>
                <a:pathLst>
                  <a:path w="3959" h="1642" extrusionOk="0">
                    <a:moveTo>
                      <a:pt x="194" y="1"/>
                    </a:moveTo>
                    <a:cubicBezTo>
                      <a:pt x="100" y="1"/>
                      <a:pt x="1" y="79"/>
                      <a:pt x="30" y="199"/>
                    </a:cubicBezTo>
                    <a:cubicBezTo>
                      <a:pt x="249" y="1077"/>
                      <a:pt x="1095" y="1641"/>
                      <a:pt x="1980" y="1641"/>
                    </a:cubicBezTo>
                    <a:cubicBezTo>
                      <a:pt x="2864" y="1641"/>
                      <a:pt x="3711" y="1077"/>
                      <a:pt x="3929" y="199"/>
                    </a:cubicBezTo>
                    <a:cubicBezTo>
                      <a:pt x="3959" y="79"/>
                      <a:pt x="3859" y="1"/>
                      <a:pt x="3764" y="1"/>
                    </a:cubicBezTo>
                    <a:cubicBezTo>
                      <a:pt x="3701" y="1"/>
                      <a:pt x="3640" y="35"/>
                      <a:pt x="3621" y="115"/>
                    </a:cubicBezTo>
                    <a:cubicBezTo>
                      <a:pt x="3437" y="857"/>
                      <a:pt x="2726" y="1322"/>
                      <a:pt x="1980" y="1323"/>
                    </a:cubicBezTo>
                    <a:cubicBezTo>
                      <a:pt x="1232" y="1323"/>
                      <a:pt x="521" y="856"/>
                      <a:pt x="338" y="115"/>
                    </a:cubicBezTo>
                    <a:cubicBezTo>
                      <a:pt x="318" y="35"/>
                      <a:pt x="257" y="1"/>
                      <a:pt x="19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 name="Google Shape;2625;p45"/>
              <p:cNvSpPr/>
              <p:nvPr/>
            </p:nvSpPr>
            <p:spPr>
              <a:xfrm>
                <a:off x="3684651" y="2061257"/>
                <a:ext cx="91818" cy="91818"/>
              </a:xfrm>
              <a:custGeom>
                <a:avLst/>
                <a:gdLst/>
                <a:ahLst/>
                <a:cxnLst/>
                <a:rect l="l" t="t" r="r" b="b"/>
                <a:pathLst>
                  <a:path w="2047" h="2047" extrusionOk="0">
                    <a:moveTo>
                      <a:pt x="1023" y="0"/>
                    </a:moveTo>
                    <a:cubicBezTo>
                      <a:pt x="458" y="0"/>
                      <a:pt x="0" y="459"/>
                      <a:pt x="0" y="1023"/>
                    </a:cubicBezTo>
                    <a:cubicBezTo>
                      <a:pt x="0" y="1589"/>
                      <a:pt x="458" y="2047"/>
                      <a:pt x="1023" y="2047"/>
                    </a:cubicBezTo>
                    <a:cubicBezTo>
                      <a:pt x="1588" y="2047"/>
                      <a:pt x="2047" y="1589"/>
                      <a:pt x="2047" y="1023"/>
                    </a:cubicBezTo>
                    <a:cubicBezTo>
                      <a:pt x="2047" y="459"/>
                      <a:pt x="1588" y="0"/>
                      <a:pt x="1023" y="0"/>
                    </a:cubicBezTo>
                    <a:close/>
                  </a:path>
                </a:pathLst>
              </a:custGeom>
              <a:solidFill>
                <a:srgbClr val="F2A6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 name="Google Shape;2626;p45"/>
              <p:cNvSpPr/>
              <p:nvPr/>
            </p:nvSpPr>
            <p:spPr>
              <a:xfrm>
                <a:off x="4201370" y="2061257"/>
                <a:ext cx="91818" cy="91818"/>
              </a:xfrm>
              <a:custGeom>
                <a:avLst/>
                <a:gdLst/>
                <a:ahLst/>
                <a:cxnLst/>
                <a:rect l="l" t="t" r="r" b="b"/>
                <a:pathLst>
                  <a:path w="2047" h="2047" extrusionOk="0">
                    <a:moveTo>
                      <a:pt x="1024" y="0"/>
                    </a:moveTo>
                    <a:cubicBezTo>
                      <a:pt x="459" y="0"/>
                      <a:pt x="0" y="459"/>
                      <a:pt x="0" y="1023"/>
                    </a:cubicBezTo>
                    <a:cubicBezTo>
                      <a:pt x="0" y="1589"/>
                      <a:pt x="459" y="2047"/>
                      <a:pt x="1024" y="2047"/>
                    </a:cubicBezTo>
                    <a:cubicBezTo>
                      <a:pt x="1588" y="2047"/>
                      <a:pt x="2047" y="1589"/>
                      <a:pt x="2047" y="1023"/>
                    </a:cubicBezTo>
                    <a:cubicBezTo>
                      <a:pt x="2047" y="459"/>
                      <a:pt x="1588" y="0"/>
                      <a:pt x="1024" y="0"/>
                    </a:cubicBezTo>
                    <a:close/>
                  </a:path>
                </a:pathLst>
              </a:custGeom>
              <a:solidFill>
                <a:srgbClr val="F2A6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27" name="Google Shape;2627;p45"/>
            <p:cNvGrpSpPr/>
            <p:nvPr/>
          </p:nvGrpSpPr>
          <p:grpSpPr>
            <a:xfrm>
              <a:off x="7098418" y="3307944"/>
              <a:ext cx="568814" cy="140171"/>
              <a:chOff x="3708423" y="3329148"/>
              <a:chExt cx="557716" cy="137436"/>
            </a:xfrm>
          </p:grpSpPr>
          <p:sp>
            <p:nvSpPr>
              <p:cNvPr id="2628" name="Google Shape;2628;p45"/>
              <p:cNvSpPr/>
              <p:nvPr/>
            </p:nvSpPr>
            <p:spPr>
              <a:xfrm>
                <a:off x="3708423" y="3329148"/>
                <a:ext cx="93882" cy="137436"/>
              </a:xfrm>
              <a:custGeom>
                <a:avLst/>
                <a:gdLst/>
                <a:ahLst/>
                <a:cxnLst/>
                <a:rect l="l" t="t" r="r" b="b"/>
                <a:pathLst>
                  <a:path w="2093" h="3064" extrusionOk="0">
                    <a:moveTo>
                      <a:pt x="1896" y="1"/>
                    </a:moveTo>
                    <a:cubicBezTo>
                      <a:pt x="1835" y="1"/>
                      <a:pt x="1779" y="36"/>
                      <a:pt x="1768" y="117"/>
                    </a:cubicBezTo>
                    <a:cubicBezTo>
                      <a:pt x="1683" y="751"/>
                      <a:pt x="1519" y="1393"/>
                      <a:pt x="1190" y="1947"/>
                    </a:cubicBezTo>
                    <a:cubicBezTo>
                      <a:pt x="977" y="2304"/>
                      <a:pt x="647" y="2695"/>
                      <a:pt x="205" y="2743"/>
                    </a:cubicBezTo>
                    <a:cubicBezTo>
                      <a:pt x="9" y="2764"/>
                      <a:pt x="1" y="3064"/>
                      <a:pt x="185" y="3064"/>
                    </a:cubicBezTo>
                    <a:cubicBezTo>
                      <a:pt x="191" y="3064"/>
                      <a:pt x="198" y="3063"/>
                      <a:pt x="205" y="3063"/>
                    </a:cubicBezTo>
                    <a:cubicBezTo>
                      <a:pt x="734" y="3005"/>
                      <a:pt x="1131" y="2631"/>
                      <a:pt x="1408" y="2200"/>
                    </a:cubicBezTo>
                    <a:cubicBezTo>
                      <a:pt x="1791" y="1606"/>
                      <a:pt x="1982" y="895"/>
                      <a:pt x="2076" y="201"/>
                    </a:cubicBezTo>
                    <a:cubicBezTo>
                      <a:pt x="2092" y="80"/>
                      <a:pt x="1988" y="1"/>
                      <a:pt x="189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 name="Google Shape;2629;p45"/>
              <p:cNvSpPr/>
              <p:nvPr/>
            </p:nvSpPr>
            <p:spPr>
              <a:xfrm>
                <a:off x="4266094" y="3408136"/>
                <a:ext cx="45" cy="45"/>
              </a:xfrm>
              <a:custGeom>
                <a:avLst/>
                <a:gdLst/>
                <a:ahLst/>
                <a:cxnLst/>
                <a:rect l="l" t="t" r="r" b="b"/>
                <a:pathLst>
                  <a:path w="1" h="1" extrusionOk="0">
                    <a:moveTo>
                      <a:pt x="1" y="0"/>
                    </a:moveTo>
                    <a:close/>
                  </a:path>
                </a:pathLst>
              </a:custGeom>
              <a:solidFill>
                <a:srgbClr val="FBFAF7"/>
              </a:solidFill>
              <a:ln w="75" cap="flat" cmpd="sng">
                <a:solidFill>
                  <a:srgbClr val="66514F"/>
                </a:solidFill>
                <a:prstDash val="solid"/>
                <a:miter lim="11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30" name="Google Shape;2630;p45"/>
            <p:cNvSpPr/>
            <p:nvPr/>
          </p:nvSpPr>
          <p:spPr>
            <a:xfrm>
              <a:off x="7586535" y="3307990"/>
              <a:ext cx="95704" cy="140125"/>
            </a:xfrm>
            <a:custGeom>
              <a:avLst/>
              <a:gdLst/>
              <a:ahLst/>
              <a:cxnLst/>
              <a:rect l="l" t="t" r="r" b="b"/>
              <a:pathLst>
                <a:path w="2092" h="3063" extrusionOk="0">
                  <a:moveTo>
                    <a:pt x="197" y="0"/>
                  </a:moveTo>
                  <a:cubicBezTo>
                    <a:pt x="105" y="0"/>
                    <a:pt x="1" y="79"/>
                    <a:pt x="17" y="200"/>
                  </a:cubicBezTo>
                  <a:cubicBezTo>
                    <a:pt x="110" y="893"/>
                    <a:pt x="302" y="1605"/>
                    <a:pt x="684" y="2199"/>
                  </a:cubicBezTo>
                  <a:cubicBezTo>
                    <a:pt x="963" y="2630"/>
                    <a:pt x="1359" y="3004"/>
                    <a:pt x="1888" y="3062"/>
                  </a:cubicBezTo>
                  <a:cubicBezTo>
                    <a:pt x="1894" y="3062"/>
                    <a:pt x="1901" y="3063"/>
                    <a:pt x="1907" y="3063"/>
                  </a:cubicBezTo>
                  <a:cubicBezTo>
                    <a:pt x="2092" y="3063"/>
                    <a:pt x="2083" y="2763"/>
                    <a:pt x="1888" y="2742"/>
                  </a:cubicBezTo>
                  <a:cubicBezTo>
                    <a:pt x="1445" y="2694"/>
                    <a:pt x="1116" y="2303"/>
                    <a:pt x="904" y="1946"/>
                  </a:cubicBezTo>
                  <a:cubicBezTo>
                    <a:pt x="573" y="1392"/>
                    <a:pt x="411" y="750"/>
                    <a:pt x="325" y="116"/>
                  </a:cubicBezTo>
                  <a:cubicBezTo>
                    <a:pt x="314" y="35"/>
                    <a:pt x="258" y="0"/>
                    <a:pt x="19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TextBox 75"/>
          <p:cNvSpPr txBox="1"/>
          <p:nvPr/>
        </p:nvSpPr>
        <p:spPr>
          <a:xfrm>
            <a:off x="464881" y="388691"/>
            <a:ext cx="7077924" cy="954107"/>
          </a:xfrm>
          <a:prstGeom prst="rect">
            <a:avLst/>
          </a:prstGeom>
          <a:noFill/>
        </p:spPr>
        <p:txBody>
          <a:bodyPr wrap="square" rtlCol="0">
            <a:spAutoFit/>
          </a:bodyPr>
          <a:lstStyle/>
          <a:p>
            <a:r>
              <a:rPr lang="en-US" sz="2800" b="1" smtClean="0">
                <a:solidFill>
                  <a:schemeClr val="tx1"/>
                </a:solidFill>
                <a:latin typeface="+mj-lt"/>
                <a:cs typeface="Times New Roman" pitchFamily="18" charset="0"/>
              </a:rPr>
              <a:t>2.Tìm những tiếng có nghĩa:</a:t>
            </a:r>
          </a:p>
          <a:p>
            <a:r>
              <a:rPr lang="en-US" sz="2800" b="1" smtClean="0">
                <a:solidFill>
                  <a:schemeClr val="tx1"/>
                </a:solidFill>
                <a:latin typeface="+mj-lt"/>
                <a:cs typeface="Times New Roman" pitchFamily="18" charset="0"/>
              </a:rPr>
              <a:t>a) </a:t>
            </a:r>
            <a:r>
              <a:rPr lang="en-US" sz="2800" b="1">
                <a:solidFill>
                  <a:schemeClr val="tx1"/>
                </a:solidFill>
                <a:latin typeface="+mj-lt"/>
                <a:cs typeface="Times New Roman" pitchFamily="18" charset="0"/>
              </a:rPr>
              <a:t>C</a:t>
            </a:r>
            <a:r>
              <a:rPr lang="en-US" sz="2800" b="1" smtClean="0">
                <a:solidFill>
                  <a:schemeClr val="tx1"/>
                </a:solidFill>
                <a:latin typeface="+mj-lt"/>
                <a:cs typeface="Times New Roman" pitchFamily="18" charset="0"/>
              </a:rPr>
              <a:t>hỉ khác nhau ở âm đầu </a:t>
            </a:r>
            <a:r>
              <a:rPr lang="en-US" sz="2800" b="1" i="1" smtClean="0">
                <a:solidFill>
                  <a:srgbClr val="C00000"/>
                </a:solidFill>
                <a:latin typeface="+mj-lt"/>
                <a:cs typeface="Times New Roman" pitchFamily="18" charset="0"/>
              </a:rPr>
              <a:t>tr</a:t>
            </a:r>
            <a:r>
              <a:rPr lang="en-US" sz="2800" b="1" smtClean="0">
                <a:solidFill>
                  <a:schemeClr val="tx1"/>
                </a:solidFill>
                <a:latin typeface="+mj-lt"/>
                <a:cs typeface="Times New Roman" pitchFamily="18" charset="0"/>
              </a:rPr>
              <a:t> hay </a:t>
            </a:r>
            <a:r>
              <a:rPr lang="en-US" sz="2800" b="1" i="1" smtClean="0">
                <a:solidFill>
                  <a:srgbClr val="C00000"/>
                </a:solidFill>
                <a:latin typeface="+mj-lt"/>
                <a:cs typeface="Times New Roman" pitchFamily="18" charset="0"/>
              </a:rPr>
              <a:t>ch</a:t>
            </a:r>
            <a:r>
              <a:rPr lang="en-US" sz="2800" b="1" smtClean="0">
                <a:solidFill>
                  <a:schemeClr val="tx1"/>
                </a:solidFill>
                <a:latin typeface="+mj-lt"/>
                <a:cs typeface="Times New Roman" pitchFamily="18" charset="0"/>
              </a:rPr>
              <a:t>.</a:t>
            </a:r>
            <a:endParaRPr lang="en-US" sz="2800" b="1" dirty="0">
              <a:solidFill>
                <a:schemeClr val="tx1"/>
              </a:solidFill>
              <a:latin typeface="+mj-lt"/>
              <a:cs typeface="Times New Roman" pitchFamily="18" charset="0"/>
            </a:endParaRPr>
          </a:p>
        </p:txBody>
      </p:sp>
      <p:sp>
        <p:nvSpPr>
          <p:cNvPr id="77" name="TextBox 76"/>
          <p:cNvSpPr txBox="1"/>
          <p:nvPr/>
        </p:nvSpPr>
        <p:spPr>
          <a:xfrm>
            <a:off x="714614" y="1277167"/>
            <a:ext cx="6134572" cy="523220"/>
          </a:xfrm>
          <a:prstGeom prst="rect">
            <a:avLst/>
          </a:prstGeom>
          <a:noFill/>
        </p:spPr>
        <p:txBody>
          <a:bodyPr wrap="square" rtlCol="0">
            <a:spAutoFit/>
          </a:bodyPr>
          <a:lstStyle/>
          <a:p>
            <a:r>
              <a:rPr lang="en-US" sz="2800" b="1" smtClean="0">
                <a:solidFill>
                  <a:srgbClr val="FF0000"/>
                </a:solidFill>
                <a:latin typeface="Times New Roman" pitchFamily="18" charset="0"/>
                <a:cs typeface="Times New Roman" pitchFamily="18" charset="0"/>
              </a:rPr>
              <a:t>M: </a:t>
            </a:r>
            <a:r>
              <a:rPr lang="en-US" sz="2800" b="1" smtClean="0">
                <a:solidFill>
                  <a:srgbClr val="0070C0"/>
                </a:solidFill>
                <a:latin typeface="Times New Roman" pitchFamily="18" charset="0"/>
                <a:cs typeface="Times New Roman" pitchFamily="18" charset="0"/>
              </a:rPr>
              <a:t>trao (trao đổi) – chao (chao liệng)</a:t>
            </a:r>
            <a:r>
              <a:rPr lang="en-US" sz="2800" b="1" smtClean="0">
                <a:solidFill>
                  <a:srgbClr val="FF0000"/>
                </a:solidFill>
                <a:latin typeface="Times New Roman" pitchFamily="18" charset="0"/>
                <a:cs typeface="Times New Roman" pitchFamily="18" charset="0"/>
              </a:rPr>
              <a:t> </a:t>
            </a:r>
            <a:endParaRPr lang="en-US" sz="2800" b="1">
              <a:solidFill>
                <a:srgbClr val="FF0000"/>
              </a:solidFill>
              <a:latin typeface="Times New Roman" pitchFamily="18" charset="0"/>
              <a:cs typeface="Times New Roman" pitchFamily="18" charset="0"/>
            </a:endParaRPr>
          </a:p>
        </p:txBody>
      </p:sp>
      <p:graphicFrame>
        <p:nvGraphicFramePr>
          <p:cNvPr id="78" name="Table 77"/>
          <p:cNvGraphicFramePr>
            <a:graphicFrameLocks noGrp="1"/>
          </p:cNvGraphicFramePr>
          <p:nvPr>
            <p:extLst>
              <p:ext uri="{D42A27DB-BD31-4B8C-83A1-F6EECF244321}">
                <p14:modId xmlns:p14="http://schemas.microsoft.com/office/powerpoint/2010/main" val="3996942703"/>
              </p:ext>
            </p:extLst>
          </p:nvPr>
        </p:nvGraphicFramePr>
        <p:xfrm>
          <a:off x="637781" y="1906354"/>
          <a:ext cx="5939243" cy="2664782"/>
        </p:xfrm>
        <a:graphic>
          <a:graphicData uri="http://schemas.openxmlformats.org/drawingml/2006/table">
            <a:tbl>
              <a:tblPr firstRow="1" firstCol="1" bandRow="1"/>
              <a:tblGrid>
                <a:gridCol w="5939243">
                  <a:extLst>
                    <a:ext uri="{9D8B030D-6E8A-4147-A177-3AD203B41FA5}">
                      <a16:colId xmlns:a16="http://schemas.microsoft.com/office/drawing/2014/main" xmlns="" val="20000"/>
                    </a:ext>
                  </a:extLst>
                </a:gridCol>
              </a:tblGrid>
              <a:tr h="2664782">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2000" b="1" smtClean="0">
                          <a:solidFill>
                            <a:schemeClr val="bg1"/>
                          </a:solidFill>
                          <a:effectLst/>
                          <a:latin typeface="+mj-lt"/>
                          <a:cs typeface="Times New Roman" pitchFamily="18" charset="0"/>
                        </a:rPr>
                        <a:t>- </a:t>
                      </a:r>
                      <a:r>
                        <a:rPr lang="nl-NL" sz="2400" b="1" smtClean="0">
                          <a:solidFill>
                            <a:schemeClr val="tx1"/>
                          </a:solidFill>
                          <a:effectLst/>
                          <a:latin typeface="+mj-lt"/>
                          <a:cs typeface="Times New Roman" pitchFamily="18" charset="0"/>
                        </a:rPr>
                        <a:t>tra (tra lúa) – cha (cha mẹ)</a:t>
                      </a:r>
                    </a:p>
                    <a:p>
                      <a:pPr marL="0" marR="0" indent="0" algn="l" defTabSz="914400" rtl="0" eaLnBrk="1" fontAlgn="auto" latinLnBrk="0" hangingPunct="1">
                        <a:lnSpc>
                          <a:spcPct val="100000"/>
                        </a:lnSpc>
                        <a:spcBef>
                          <a:spcPts val="0"/>
                        </a:spcBef>
                        <a:spcAft>
                          <a:spcPts val="0"/>
                        </a:spcAft>
                        <a:buClrTx/>
                        <a:buSzTx/>
                        <a:buFontTx/>
                        <a:buNone/>
                        <a:tabLst/>
                        <a:defRPr/>
                      </a:pPr>
                      <a:r>
                        <a:rPr lang="nl-NL" sz="2400" b="1" smtClean="0">
                          <a:solidFill>
                            <a:schemeClr val="tx1"/>
                          </a:solidFill>
                          <a:effectLst/>
                          <a:latin typeface="+mj-lt"/>
                          <a:ea typeface="Times New Roman"/>
                          <a:cs typeface="Times New Roman" pitchFamily="18" charset="0"/>
                        </a:rPr>
                        <a:t>- trà</a:t>
                      </a:r>
                      <a:r>
                        <a:rPr lang="nl-NL" sz="2400" b="1" baseline="0" smtClean="0">
                          <a:solidFill>
                            <a:schemeClr val="tx1"/>
                          </a:solidFill>
                          <a:effectLst/>
                          <a:latin typeface="+mj-lt"/>
                          <a:ea typeface="Times New Roman"/>
                          <a:cs typeface="Times New Roman" pitchFamily="18" charset="0"/>
                        </a:rPr>
                        <a:t> (</a:t>
                      </a:r>
                      <a:r>
                        <a:rPr lang="nl-NL" sz="2400" b="1" smtClean="0">
                          <a:solidFill>
                            <a:schemeClr val="tx1"/>
                          </a:solidFill>
                          <a:effectLst/>
                          <a:latin typeface="+mj-lt"/>
                          <a:ea typeface="Times New Roman"/>
                          <a:cs typeface="Times New Roman" pitchFamily="18" charset="0"/>
                        </a:rPr>
                        <a:t>uống trà) – chà</a:t>
                      </a:r>
                      <a:r>
                        <a:rPr lang="nl-NL" sz="2400" b="1" baseline="0" smtClean="0">
                          <a:solidFill>
                            <a:schemeClr val="tx1"/>
                          </a:solidFill>
                          <a:effectLst/>
                          <a:latin typeface="+mj-lt"/>
                          <a:ea typeface="Times New Roman"/>
                          <a:cs typeface="Times New Roman" pitchFamily="18" charset="0"/>
                        </a:rPr>
                        <a:t> (</a:t>
                      </a:r>
                      <a:r>
                        <a:rPr lang="nl-NL" sz="2400" b="1" smtClean="0">
                          <a:solidFill>
                            <a:schemeClr val="tx1"/>
                          </a:solidFill>
                          <a:effectLst/>
                          <a:latin typeface="+mj-lt"/>
                          <a:ea typeface="Times New Roman"/>
                          <a:cs typeface="Times New Roman" pitchFamily="18" charset="0"/>
                        </a:rPr>
                        <a:t>chà</a:t>
                      </a:r>
                      <a:r>
                        <a:rPr lang="nl-NL" sz="2400" b="1" baseline="0" smtClean="0">
                          <a:solidFill>
                            <a:schemeClr val="tx1"/>
                          </a:solidFill>
                          <a:effectLst/>
                          <a:latin typeface="+mj-lt"/>
                          <a:ea typeface="Times New Roman"/>
                          <a:cs typeface="Times New Roman" pitchFamily="18" charset="0"/>
                        </a:rPr>
                        <a:t> xát)</a:t>
                      </a:r>
                    </a:p>
                    <a:p>
                      <a:pPr marL="0" marR="0" indent="0" algn="l" defTabSz="914400" rtl="0" eaLnBrk="1" fontAlgn="auto" latinLnBrk="0" hangingPunct="1">
                        <a:lnSpc>
                          <a:spcPct val="100000"/>
                        </a:lnSpc>
                        <a:spcBef>
                          <a:spcPts val="0"/>
                        </a:spcBef>
                        <a:spcAft>
                          <a:spcPts val="0"/>
                        </a:spcAft>
                        <a:buClrTx/>
                        <a:buSzTx/>
                        <a:buFontTx/>
                        <a:buNone/>
                        <a:tabLst/>
                        <a:defRPr/>
                      </a:pPr>
                      <a:r>
                        <a:rPr lang="nl-NL" sz="2400" b="1" smtClean="0">
                          <a:solidFill>
                            <a:schemeClr val="tx1"/>
                          </a:solidFill>
                          <a:effectLst/>
                          <a:latin typeface="+mj-lt"/>
                          <a:cs typeface="Times New Roman" pitchFamily="18" charset="0"/>
                        </a:rPr>
                        <a:t>- trả (trả lại) – chả (chả giò)</a:t>
                      </a:r>
                    </a:p>
                    <a:p>
                      <a:pPr marL="0" marR="0" indent="0" algn="l" defTabSz="914400" rtl="0" eaLnBrk="1" fontAlgn="auto" latinLnBrk="0" hangingPunct="1">
                        <a:lnSpc>
                          <a:spcPct val="100000"/>
                        </a:lnSpc>
                        <a:spcBef>
                          <a:spcPts val="0"/>
                        </a:spcBef>
                        <a:spcAft>
                          <a:spcPts val="0"/>
                        </a:spcAft>
                        <a:buClrTx/>
                        <a:buSzTx/>
                        <a:buFontTx/>
                        <a:buNone/>
                        <a:tabLst/>
                        <a:defRPr/>
                      </a:pPr>
                      <a:r>
                        <a:rPr lang="nl-NL" sz="2400" b="1" smtClean="0">
                          <a:solidFill>
                            <a:schemeClr val="tx1"/>
                          </a:solidFill>
                          <a:effectLst/>
                          <a:latin typeface="+mj-lt"/>
                          <a:ea typeface="Times New Roman"/>
                          <a:cs typeface="Times New Roman" pitchFamily="18" charset="0"/>
                        </a:rPr>
                        <a:t>- trao</a:t>
                      </a:r>
                      <a:r>
                        <a:rPr lang="nl-NL" sz="2400" b="1" baseline="0" smtClean="0">
                          <a:solidFill>
                            <a:schemeClr val="tx1"/>
                          </a:solidFill>
                          <a:effectLst/>
                          <a:latin typeface="+mj-lt"/>
                          <a:ea typeface="Times New Roman"/>
                          <a:cs typeface="Times New Roman" pitchFamily="18" charset="0"/>
                        </a:rPr>
                        <a:t> (trao cho</a:t>
                      </a:r>
                      <a:r>
                        <a:rPr lang="nl-NL" sz="2400" b="1" smtClean="0">
                          <a:solidFill>
                            <a:schemeClr val="tx1"/>
                          </a:solidFill>
                          <a:effectLst/>
                          <a:latin typeface="+mj-lt"/>
                          <a:ea typeface="Times New Roman"/>
                          <a:cs typeface="Times New Roman" pitchFamily="18" charset="0"/>
                        </a:rPr>
                        <a:t>) – chao</a:t>
                      </a:r>
                      <a:r>
                        <a:rPr lang="nl-NL" sz="2400" b="1" baseline="0" smtClean="0">
                          <a:solidFill>
                            <a:schemeClr val="tx1"/>
                          </a:solidFill>
                          <a:effectLst/>
                          <a:latin typeface="+mj-lt"/>
                          <a:ea typeface="Times New Roman"/>
                          <a:cs typeface="Times New Roman" pitchFamily="18" charset="0"/>
                        </a:rPr>
                        <a:t> (</a:t>
                      </a:r>
                      <a:r>
                        <a:rPr lang="nl-NL" sz="2400" b="1" smtClean="0">
                          <a:solidFill>
                            <a:schemeClr val="tx1"/>
                          </a:solidFill>
                          <a:effectLst/>
                          <a:latin typeface="+mj-lt"/>
                          <a:ea typeface="Times New Roman"/>
                          <a:cs typeface="Times New Roman" pitchFamily="18" charset="0"/>
                        </a:rPr>
                        <a:t>chao cánh</a:t>
                      </a:r>
                      <a:r>
                        <a:rPr lang="nl-NL" sz="2400" b="1" baseline="0" smtClean="0">
                          <a:solidFill>
                            <a:schemeClr val="tx1"/>
                          </a:solidFill>
                          <a:effectLst/>
                          <a:latin typeface="+mj-lt"/>
                          <a:ea typeface="Times New Roman"/>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nl-NL" sz="2400" b="1" smtClean="0">
                          <a:solidFill>
                            <a:schemeClr val="tx1"/>
                          </a:solidFill>
                          <a:effectLst/>
                          <a:latin typeface="+mj-lt"/>
                          <a:cs typeface="Times New Roman" pitchFamily="18" charset="0"/>
                        </a:rPr>
                        <a:t>- trào (nước</a:t>
                      </a:r>
                      <a:r>
                        <a:rPr lang="nl-NL" sz="2400" b="1" baseline="0" smtClean="0">
                          <a:solidFill>
                            <a:schemeClr val="tx1"/>
                          </a:solidFill>
                          <a:effectLst/>
                          <a:latin typeface="+mj-lt"/>
                          <a:cs typeface="Times New Roman" pitchFamily="18" charset="0"/>
                        </a:rPr>
                        <a:t> trào ra</a:t>
                      </a:r>
                      <a:r>
                        <a:rPr lang="nl-NL" sz="2400" b="1" smtClean="0">
                          <a:solidFill>
                            <a:schemeClr val="tx1"/>
                          </a:solidFill>
                          <a:effectLst/>
                          <a:latin typeface="+mj-lt"/>
                          <a:cs typeface="Times New Roman" pitchFamily="18" charset="0"/>
                        </a:rPr>
                        <a:t>) – chào (chào hỏi)</a:t>
                      </a:r>
                    </a:p>
                    <a:p>
                      <a:pPr marL="0" marR="0" indent="0" algn="l" defTabSz="914400" rtl="0" eaLnBrk="1" fontAlgn="auto" latinLnBrk="0" hangingPunct="1">
                        <a:lnSpc>
                          <a:spcPct val="100000"/>
                        </a:lnSpc>
                        <a:spcBef>
                          <a:spcPts val="0"/>
                        </a:spcBef>
                        <a:spcAft>
                          <a:spcPts val="0"/>
                        </a:spcAft>
                        <a:buClrTx/>
                        <a:buSzTx/>
                        <a:buFontTx/>
                        <a:buNone/>
                        <a:tabLst/>
                        <a:defRPr/>
                      </a:pPr>
                      <a:r>
                        <a:rPr lang="nl-NL" sz="2400" b="1" smtClean="0">
                          <a:solidFill>
                            <a:schemeClr val="tx1"/>
                          </a:solidFill>
                          <a:effectLst/>
                          <a:latin typeface="+mj-lt"/>
                          <a:ea typeface="Times New Roman"/>
                          <a:cs typeface="Times New Roman" pitchFamily="18" charset="0"/>
                        </a:rPr>
                        <a:t>- tráo</a:t>
                      </a:r>
                      <a:r>
                        <a:rPr lang="nl-NL" sz="2400" b="1" baseline="0" smtClean="0">
                          <a:solidFill>
                            <a:schemeClr val="tx1"/>
                          </a:solidFill>
                          <a:effectLst/>
                          <a:latin typeface="+mj-lt"/>
                          <a:ea typeface="Times New Roman"/>
                          <a:cs typeface="Times New Roman" pitchFamily="18" charset="0"/>
                        </a:rPr>
                        <a:t> (đánh tráo</a:t>
                      </a:r>
                      <a:r>
                        <a:rPr lang="nl-NL" sz="2400" b="1" smtClean="0">
                          <a:solidFill>
                            <a:schemeClr val="tx1"/>
                          </a:solidFill>
                          <a:effectLst/>
                          <a:latin typeface="+mj-lt"/>
                          <a:ea typeface="Times New Roman"/>
                          <a:cs typeface="Times New Roman" pitchFamily="18" charset="0"/>
                        </a:rPr>
                        <a:t>) – cháo</a:t>
                      </a:r>
                      <a:r>
                        <a:rPr lang="nl-NL" sz="2400" b="1" baseline="0" smtClean="0">
                          <a:solidFill>
                            <a:schemeClr val="tx1"/>
                          </a:solidFill>
                          <a:effectLst/>
                          <a:latin typeface="+mj-lt"/>
                          <a:ea typeface="Times New Roman"/>
                          <a:cs typeface="Times New Roman" pitchFamily="18" charset="0"/>
                        </a:rPr>
                        <a:t> (bát cháo)</a:t>
                      </a:r>
                    </a:p>
                    <a:p>
                      <a:pPr marL="0" marR="0" indent="0" algn="l" defTabSz="914400" rtl="0" eaLnBrk="1" fontAlgn="auto" latinLnBrk="0" hangingPunct="1">
                        <a:lnSpc>
                          <a:spcPct val="100000"/>
                        </a:lnSpc>
                        <a:spcBef>
                          <a:spcPts val="0"/>
                        </a:spcBef>
                        <a:spcAft>
                          <a:spcPts val="0"/>
                        </a:spcAft>
                        <a:buClrTx/>
                        <a:buSzTx/>
                        <a:buFontTx/>
                        <a:buNone/>
                        <a:tabLst/>
                        <a:defRPr/>
                      </a:pPr>
                      <a:r>
                        <a:rPr lang="nl-NL" sz="2400" b="1" smtClean="0">
                          <a:solidFill>
                            <a:schemeClr val="tx1"/>
                          </a:solidFill>
                          <a:effectLst/>
                          <a:latin typeface="+mj-lt"/>
                          <a:ea typeface="Times New Roman"/>
                          <a:cs typeface="Times New Roman" pitchFamily="18" charset="0"/>
                        </a:rPr>
                        <a:t>- tro</a:t>
                      </a:r>
                      <a:r>
                        <a:rPr lang="nl-NL" sz="2400" b="1" baseline="0" smtClean="0">
                          <a:solidFill>
                            <a:schemeClr val="tx1"/>
                          </a:solidFill>
                          <a:effectLst/>
                          <a:latin typeface="+mj-lt"/>
                          <a:ea typeface="Times New Roman"/>
                          <a:cs typeface="Times New Roman" pitchFamily="18" charset="0"/>
                        </a:rPr>
                        <a:t> (tro bếp</a:t>
                      </a:r>
                      <a:r>
                        <a:rPr lang="nl-NL" sz="2400" b="1" smtClean="0">
                          <a:solidFill>
                            <a:schemeClr val="tx1"/>
                          </a:solidFill>
                          <a:effectLst/>
                          <a:latin typeface="+mj-lt"/>
                          <a:ea typeface="Times New Roman"/>
                          <a:cs typeface="Times New Roman" pitchFamily="18" charset="0"/>
                        </a:rPr>
                        <a:t>) – cho</a:t>
                      </a:r>
                      <a:r>
                        <a:rPr lang="nl-NL" sz="2400" b="1" baseline="0" smtClean="0">
                          <a:solidFill>
                            <a:schemeClr val="tx1"/>
                          </a:solidFill>
                          <a:effectLst/>
                          <a:latin typeface="+mj-lt"/>
                          <a:ea typeface="Times New Roman"/>
                          <a:cs typeface="Times New Roman" pitchFamily="18" charset="0"/>
                        </a:rPr>
                        <a:t> (</a:t>
                      </a:r>
                      <a:r>
                        <a:rPr lang="nl-NL" sz="2400" b="1" smtClean="0">
                          <a:solidFill>
                            <a:schemeClr val="tx1"/>
                          </a:solidFill>
                          <a:effectLst/>
                          <a:latin typeface="+mj-lt"/>
                          <a:ea typeface="Times New Roman"/>
                          <a:cs typeface="Times New Roman" pitchFamily="18" charset="0"/>
                        </a:rPr>
                        <a:t>cho</a:t>
                      </a:r>
                      <a:r>
                        <a:rPr lang="nl-NL" sz="2400" b="1" baseline="0" smtClean="0">
                          <a:solidFill>
                            <a:schemeClr val="tx1"/>
                          </a:solidFill>
                          <a:effectLst/>
                          <a:latin typeface="+mj-lt"/>
                          <a:ea typeface="Times New Roman"/>
                          <a:cs typeface="Times New Roman" pitchFamily="18" charset="0"/>
                        </a:rPr>
                        <a:t> quà)</a:t>
                      </a: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xmlns=""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checkerboard(across)">
                                      <p:cBhvr>
                                        <p:cTn id="7" dur="500"/>
                                        <p:tgtEl>
                                          <p:spTgt spid="7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7"/>
                                        </p:tgtEl>
                                        <p:attrNameLst>
                                          <p:attrName>style.visibility</p:attrName>
                                        </p:attrNameLst>
                                      </p:cBhvr>
                                      <p:to>
                                        <p:strVal val="visible"/>
                                      </p:to>
                                    </p:set>
                                    <p:animEffect transition="in" filter="barn(inVertical)">
                                      <p:cBhvr>
                                        <p:cTn id="12" dur="500"/>
                                        <p:tgtEl>
                                          <p:spTgt spid="7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barn(inVertical)">
                                      <p:cBhvr>
                                        <p:cTn id="17"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17"/>
        <p:cNvGrpSpPr/>
        <p:nvPr/>
      </p:nvGrpSpPr>
      <p:grpSpPr>
        <a:xfrm>
          <a:off x="0" y="0"/>
          <a:ext cx="0" cy="0"/>
          <a:chOff x="0" y="0"/>
          <a:chExt cx="0" cy="0"/>
        </a:xfrm>
      </p:grpSpPr>
      <p:sp>
        <p:nvSpPr>
          <p:cNvPr id="32" name="TextBox 31"/>
          <p:cNvSpPr txBox="1"/>
          <p:nvPr/>
        </p:nvSpPr>
        <p:spPr>
          <a:xfrm>
            <a:off x="359627" y="137749"/>
            <a:ext cx="8576029" cy="738664"/>
          </a:xfrm>
          <a:prstGeom prst="rect">
            <a:avLst/>
          </a:prstGeom>
          <a:noFill/>
        </p:spPr>
        <p:txBody>
          <a:bodyPr wrap="square" rtlCol="0">
            <a:spAutoFit/>
          </a:bodyPr>
          <a:lstStyle/>
          <a:p>
            <a:r>
              <a:rPr lang="en-US" sz="2100" b="1" smtClean="0">
                <a:solidFill>
                  <a:schemeClr val="tx1"/>
                </a:solidFill>
                <a:latin typeface="Times New Roman" pitchFamily="18" charset="0"/>
                <a:cs typeface="Times New Roman" pitchFamily="18" charset="0"/>
              </a:rPr>
              <a:t>3. Tìm tiếng thích hợp với mỗi ô trống:</a:t>
            </a:r>
          </a:p>
          <a:p>
            <a:r>
              <a:rPr lang="en-US" sz="2100" b="1" smtClean="0">
                <a:solidFill>
                  <a:schemeClr val="tx1"/>
                </a:solidFill>
                <a:latin typeface="Times New Roman" pitchFamily="18" charset="0"/>
                <a:cs typeface="Times New Roman" pitchFamily="18" charset="0"/>
              </a:rPr>
              <a:t>a) Những tiếng có âm đầu là</a:t>
            </a:r>
            <a:r>
              <a:rPr lang="en-US" sz="2100" b="1" smtClean="0">
                <a:solidFill>
                  <a:srgbClr val="002060"/>
                </a:solidFill>
                <a:latin typeface="Times New Roman" pitchFamily="18" charset="0"/>
                <a:cs typeface="Times New Roman" pitchFamily="18" charset="0"/>
              </a:rPr>
              <a:t> </a:t>
            </a:r>
            <a:r>
              <a:rPr lang="en-US" sz="2100" b="1" i="1" smtClean="0">
                <a:solidFill>
                  <a:srgbClr val="FF0000"/>
                </a:solidFill>
                <a:latin typeface="Times New Roman" pitchFamily="18" charset="0"/>
                <a:cs typeface="Times New Roman" pitchFamily="18" charset="0"/>
              </a:rPr>
              <a:t>tr</a:t>
            </a:r>
            <a:r>
              <a:rPr lang="en-US" sz="2100" b="1" smtClean="0">
                <a:solidFill>
                  <a:srgbClr val="002060"/>
                </a:solidFill>
                <a:latin typeface="Times New Roman" pitchFamily="18" charset="0"/>
                <a:cs typeface="Times New Roman" pitchFamily="18" charset="0"/>
              </a:rPr>
              <a:t> </a:t>
            </a:r>
            <a:r>
              <a:rPr lang="en-US" sz="2100" b="1" smtClean="0">
                <a:solidFill>
                  <a:schemeClr val="tx1"/>
                </a:solidFill>
                <a:latin typeface="Times New Roman" pitchFamily="18" charset="0"/>
                <a:cs typeface="Times New Roman" pitchFamily="18" charset="0"/>
              </a:rPr>
              <a:t>hay</a:t>
            </a:r>
            <a:r>
              <a:rPr lang="en-US" sz="2100" b="1" smtClean="0">
                <a:solidFill>
                  <a:srgbClr val="002060"/>
                </a:solidFill>
                <a:latin typeface="Times New Roman" pitchFamily="18" charset="0"/>
                <a:cs typeface="Times New Roman" pitchFamily="18" charset="0"/>
              </a:rPr>
              <a:t> </a:t>
            </a:r>
            <a:r>
              <a:rPr lang="en-US" sz="2100" b="1" i="1" smtClean="0">
                <a:solidFill>
                  <a:srgbClr val="FF0000"/>
                </a:solidFill>
                <a:latin typeface="Times New Roman" pitchFamily="18" charset="0"/>
                <a:cs typeface="Times New Roman" pitchFamily="18" charset="0"/>
              </a:rPr>
              <a:t>ch</a:t>
            </a:r>
            <a:r>
              <a:rPr lang="en-US" sz="2100" b="1" smtClean="0">
                <a:solidFill>
                  <a:srgbClr val="002060"/>
                </a:solidFill>
                <a:latin typeface="Times New Roman" pitchFamily="18" charset="0"/>
                <a:cs typeface="Times New Roman" pitchFamily="18" charset="0"/>
              </a:rPr>
              <a:t>.</a:t>
            </a:r>
            <a:endParaRPr lang="en-US" sz="2100" b="1" dirty="0">
              <a:latin typeface="Times New Roman" pitchFamily="18" charset="0"/>
              <a:cs typeface="Times New Roman" pitchFamily="18" charset="0"/>
            </a:endParaRPr>
          </a:p>
        </p:txBody>
      </p:sp>
      <p:sp>
        <p:nvSpPr>
          <p:cNvPr id="33" name="TextBox 32"/>
          <p:cNvSpPr txBox="1"/>
          <p:nvPr/>
        </p:nvSpPr>
        <p:spPr>
          <a:xfrm>
            <a:off x="532436" y="876413"/>
            <a:ext cx="8403220" cy="3831818"/>
          </a:xfrm>
          <a:prstGeom prst="rect">
            <a:avLst/>
          </a:prstGeom>
          <a:noFill/>
        </p:spPr>
        <p:txBody>
          <a:bodyPr wrap="square" rtlCol="0">
            <a:spAutoFit/>
          </a:bodyPr>
          <a:lstStyle/>
          <a:p>
            <a:pPr algn="ctr">
              <a:spcBef>
                <a:spcPts val="1800"/>
              </a:spcBef>
            </a:pPr>
            <a:r>
              <a:rPr lang="en-US" sz="2200" b="1" i="1" smtClean="0">
                <a:solidFill>
                  <a:srgbClr val="FF0000"/>
                </a:solidFill>
                <a:latin typeface="Times New Roman" pitchFamily="18" charset="0"/>
                <a:cs typeface="Times New Roman" pitchFamily="18" charset="0"/>
              </a:rPr>
              <a:t>Nhà phê bình và truyện của vua</a:t>
            </a:r>
          </a:p>
          <a:p>
            <a:pPr>
              <a:spcBef>
                <a:spcPts val="1800"/>
              </a:spcBef>
            </a:pPr>
            <a:r>
              <a:rPr lang="en-US" sz="2200" b="1" smtClean="0">
                <a:solidFill>
                  <a:srgbClr val="7030A0"/>
                </a:solidFill>
                <a:latin typeface="Times New Roman" pitchFamily="18" charset="0"/>
                <a:cs typeface="Times New Roman" pitchFamily="18" charset="0"/>
              </a:rPr>
              <a:t>       </a:t>
            </a:r>
            <a:r>
              <a:rPr lang="en-US" sz="2200" b="1">
                <a:solidFill>
                  <a:srgbClr val="7030A0"/>
                </a:solidFill>
                <a:latin typeface="Times New Roman" pitchFamily="18" charset="0"/>
                <a:cs typeface="Times New Roman" pitchFamily="18" charset="0"/>
              </a:rPr>
              <a:t>Một ông vua </a:t>
            </a:r>
            <a:r>
              <a:rPr lang="en-US" sz="2200" b="1" smtClean="0">
                <a:solidFill>
                  <a:srgbClr val="7030A0"/>
                </a:solidFill>
                <a:latin typeface="Times New Roman" pitchFamily="18" charset="0"/>
                <a:cs typeface="Times New Roman" pitchFamily="18" charset="0"/>
              </a:rPr>
              <a:t>tự          là mình có văn tài nên rất hay viết truyện.                của vua rất nhạt nhẽo nhưng vì sợ vua nên              ai dám         bai. Chỉ có một nhà phê bình dám nói sự thật. Vua tức giận tống ông vào ngục.</a:t>
            </a:r>
          </a:p>
          <a:p>
            <a:pPr>
              <a:spcBef>
                <a:spcPts val="1800"/>
              </a:spcBef>
            </a:pPr>
            <a:r>
              <a:rPr lang="en-US" sz="2200" b="1">
                <a:solidFill>
                  <a:srgbClr val="7030A0"/>
                </a:solidFill>
                <a:latin typeface="Times New Roman" pitchFamily="18" charset="0"/>
                <a:cs typeface="Times New Roman" pitchFamily="18" charset="0"/>
              </a:rPr>
              <a:t> </a:t>
            </a:r>
            <a:r>
              <a:rPr lang="en-US" sz="2200" b="1" smtClean="0">
                <a:solidFill>
                  <a:srgbClr val="7030A0"/>
                </a:solidFill>
                <a:latin typeface="Times New Roman" pitchFamily="18" charset="0"/>
                <a:cs typeface="Times New Roman" pitchFamily="18" charset="0"/>
              </a:rPr>
              <a:t>      Thời gian sau, vua         lại tự do cho nhà phê bình, mời ông đến dự tiệc, thưởng thức sáng tác mới. Khi vua yêu cầu nhà phê bình nêu nhận xét, ông bước nhanh về phía mấy người lính canh và nói:</a:t>
            </a:r>
          </a:p>
          <a:p>
            <a:pPr>
              <a:spcBef>
                <a:spcPts val="1800"/>
              </a:spcBef>
            </a:pPr>
            <a:r>
              <a:rPr lang="en-US" sz="2200" b="1" smtClean="0">
                <a:solidFill>
                  <a:srgbClr val="7030A0"/>
                </a:solidFill>
                <a:latin typeface="Times New Roman" pitchFamily="18" charset="0"/>
                <a:cs typeface="Times New Roman" pitchFamily="18" charset="0"/>
              </a:rPr>
              <a:t>-  Xin hãy đưa tôi         lại nhà giam!</a:t>
            </a:r>
            <a:endParaRPr lang="en-US" sz="2200" b="1" dirty="0">
              <a:solidFill>
                <a:srgbClr val="002060"/>
              </a:solidFill>
              <a:latin typeface="Times New Roman" pitchFamily="18" charset="0"/>
              <a:cs typeface="Times New Roman" pitchFamily="18" charset="0"/>
            </a:endParaRPr>
          </a:p>
        </p:txBody>
      </p:sp>
      <p:sp>
        <p:nvSpPr>
          <p:cNvPr id="34" name="Rectangle 33"/>
          <p:cNvSpPr/>
          <p:nvPr/>
        </p:nvSpPr>
        <p:spPr>
          <a:xfrm>
            <a:off x="3051960" y="1470801"/>
            <a:ext cx="544680" cy="33501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smtClean="0">
                <a:solidFill>
                  <a:srgbClr val="FF0000"/>
                </a:solidFill>
                <a:latin typeface="Times New Roman" pitchFamily="18" charset="0"/>
                <a:cs typeface="Times New Roman" pitchFamily="18" charset="0"/>
              </a:rPr>
              <a:t>cho</a:t>
            </a:r>
            <a:endParaRPr lang="en-US" sz="1800" b="1">
              <a:solidFill>
                <a:srgbClr val="FF0000"/>
              </a:solidFill>
              <a:latin typeface="Times New Roman" pitchFamily="18" charset="0"/>
              <a:cs typeface="Times New Roman" pitchFamily="18" charset="0"/>
            </a:endParaRPr>
          </a:p>
        </p:txBody>
      </p:sp>
      <p:sp>
        <p:nvSpPr>
          <p:cNvPr id="35" name="Rectangle 34"/>
          <p:cNvSpPr/>
          <p:nvPr/>
        </p:nvSpPr>
        <p:spPr>
          <a:xfrm>
            <a:off x="5750559" y="1805818"/>
            <a:ext cx="880163" cy="33501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rgbClr val="FF0000"/>
                </a:solidFill>
                <a:latin typeface="Times New Roman" pitchFamily="18" charset="0"/>
                <a:cs typeface="Times New Roman" pitchFamily="18" charset="0"/>
              </a:rPr>
              <a:t>c</a:t>
            </a:r>
            <a:r>
              <a:rPr lang="en-US" sz="1800" b="1" smtClean="0">
                <a:solidFill>
                  <a:srgbClr val="FF0000"/>
                </a:solidFill>
                <a:latin typeface="Times New Roman" pitchFamily="18" charset="0"/>
                <a:cs typeface="Times New Roman" pitchFamily="18" charset="0"/>
              </a:rPr>
              <a:t>hẳng</a:t>
            </a:r>
            <a:endParaRPr lang="en-US" sz="1800" b="1">
              <a:solidFill>
                <a:srgbClr val="FF0000"/>
              </a:solidFill>
              <a:latin typeface="Times New Roman" pitchFamily="18" charset="0"/>
              <a:cs typeface="Times New Roman" pitchFamily="18" charset="0"/>
            </a:endParaRPr>
          </a:p>
        </p:txBody>
      </p:sp>
      <p:sp>
        <p:nvSpPr>
          <p:cNvPr id="36" name="Rectangle 35"/>
          <p:cNvSpPr/>
          <p:nvPr/>
        </p:nvSpPr>
        <p:spPr>
          <a:xfrm>
            <a:off x="7514064" y="1805818"/>
            <a:ext cx="578889" cy="33501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smtClean="0">
                <a:solidFill>
                  <a:srgbClr val="FF0000"/>
                </a:solidFill>
                <a:latin typeface="Times New Roman" pitchFamily="18" charset="0"/>
                <a:cs typeface="Times New Roman" pitchFamily="18" charset="0"/>
              </a:rPr>
              <a:t>chê</a:t>
            </a:r>
            <a:endParaRPr lang="en-US" sz="1800" b="1">
              <a:solidFill>
                <a:srgbClr val="FF0000"/>
              </a:solidFill>
              <a:latin typeface="Times New Roman" pitchFamily="18" charset="0"/>
              <a:cs typeface="Times New Roman" pitchFamily="18" charset="0"/>
            </a:endParaRPr>
          </a:p>
        </p:txBody>
      </p:sp>
      <p:sp>
        <p:nvSpPr>
          <p:cNvPr id="39" name="Rectangle 38"/>
          <p:cNvSpPr/>
          <p:nvPr/>
        </p:nvSpPr>
        <p:spPr>
          <a:xfrm>
            <a:off x="3403600" y="3065658"/>
            <a:ext cx="518160" cy="33501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rgbClr val="FF0000"/>
                </a:solidFill>
                <a:latin typeface="Times New Roman" pitchFamily="18" charset="0"/>
                <a:cs typeface="Times New Roman" pitchFamily="18" charset="0"/>
              </a:rPr>
              <a:t>t</a:t>
            </a:r>
            <a:r>
              <a:rPr lang="en-US" sz="1800" b="1" smtClean="0">
                <a:solidFill>
                  <a:srgbClr val="FF0000"/>
                </a:solidFill>
                <a:latin typeface="Times New Roman" pitchFamily="18" charset="0"/>
                <a:cs typeface="Times New Roman" pitchFamily="18" charset="0"/>
              </a:rPr>
              <a:t>rả</a:t>
            </a:r>
            <a:endParaRPr lang="en-US" sz="1800" b="1">
              <a:solidFill>
                <a:srgbClr val="FF0000"/>
              </a:solidFill>
              <a:latin typeface="Times New Roman" pitchFamily="18" charset="0"/>
              <a:cs typeface="Times New Roman" pitchFamily="18" charset="0"/>
            </a:endParaRPr>
          </a:p>
        </p:txBody>
      </p:sp>
      <p:sp>
        <p:nvSpPr>
          <p:cNvPr id="40" name="Rectangle 39"/>
          <p:cNvSpPr/>
          <p:nvPr/>
        </p:nvSpPr>
        <p:spPr>
          <a:xfrm>
            <a:off x="2792880" y="4274698"/>
            <a:ext cx="518160" cy="33501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rgbClr val="FF0000"/>
                </a:solidFill>
                <a:latin typeface="Times New Roman" pitchFamily="18" charset="0"/>
                <a:cs typeface="Times New Roman" pitchFamily="18" charset="0"/>
              </a:rPr>
              <a:t>t</a:t>
            </a:r>
            <a:r>
              <a:rPr lang="en-US" sz="1800" b="1" smtClean="0">
                <a:solidFill>
                  <a:srgbClr val="FF0000"/>
                </a:solidFill>
                <a:latin typeface="Times New Roman" pitchFamily="18" charset="0"/>
                <a:cs typeface="Times New Roman" pitchFamily="18" charset="0"/>
              </a:rPr>
              <a:t>rở</a:t>
            </a:r>
            <a:endParaRPr lang="en-US" sz="18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 calcmode="lin" valueType="num">
                                      <p:cBhvr additive="base">
                                        <p:cTn id="7"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5">
                                            <p:txEl>
                                              <p:pRg st="0" end="0"/>
                                            </p:txEl>
                                          </p:spTgt>
                                        </p:tgtEl>
                                        <p:attrNameLst>
                                          <p:attrName>style.visibility</p:attrName>
                                        </p:attrNameLst>
                                      </p:cBhvr>
                                      <p:to>
                                        <p:strVal val="visible"/>
                                      </p:to>
                                    </p:set>
                                    <p:anim calcmode="lin" valueType="num">
                                      <p:cBhvr additive="base">
                                        <p:cTn id="13"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6">
                                            <p:txEl>
                                              <p:pRg st="0" end="0"/>
                                            </p:txEl>
                                          </p:spTgt>
                                        </p:tgtEl>
                                        <p:attrNameLst>
                                          <p:attrName>style.visibility</p:attrName>
                                        </p:attrNameLst>
                                      </p:cBhvr>
                                      <p:to>
                                        <p:strVal val="visible"/>
                                      </p:to>
                                    </p:set>
                                    <p:anim calcmode="lin" valueType="num">
                                      <p:cBhvr additive="base">
                                        <p:cTn id="19"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9">
                                            <p:txEl>
                                              <p:pRg st="0" end="0"/>
                                            </p:txEl>
                                          </p:spTgt>
                                        </p:tgtEl>
                                        <p:attrNameLst>
                                          <p:attrName>style.visibility</p:attrName>
                                        </p:attrNameLst>
                                      </p:cBhvr>
                                      <p:to>
                                        <p:strVal val="visible"/>
                                      </p:to>
                                    </p:set>
                                    <p:anim calcmode="lin" valueType="num">
                                      <p:cBhvr additive="base">
                                        <p:cTn id="25"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0">
                                            <p:txEl>
                                              <p:pRg st="0" end="0"/>
                                            </p:txEl>
                                          </p:spTgt>
                                        </p:tgtEl>
                                        <p:attrNameLst>
                                          <p:attrName>style.visibility</p:attrName>
                                        </p:attrNameLst>
                                      </p:cBhvr>
                                      <p:to>
                                        <p:strVal val="visible"/>
                                      </p:to>
                                    </p:set>
                                    <p:anim calcmode="lin" valueType="num">
                                      <p:cBhvr additive="base">
                                        <p:cTn id="31"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34"/>
        <p:cNvGrpSpPr/>
        <p:nvPr/>
      </p:nvGrpSpPr>
      <p:grpSpPr>
        <a:xfrm>
          <a:off x="0" y="0"/>
          <a:ext cx="0" cy="0"/>
          <a:chOff x="0" y="0"/>
          <a:chExt cx="0" cy="0"/>
        </a:xfrm>
      </p:grpSpPr>
      <p:sp>
        <p:nvSpPr>
          <p:cNvPr id="2635" name="Google Shape;2635;p46"/>
          <p:cNvSpPr txBox="1">
            <a:spLocks noGrp="1"/>
          </p:cNvSpPr>
          <p:nvPr>
            <p:ph type="title"/>
          </p:nvPr>
        </p:nvSpPr>
        <p:spPr>
          <a:xfrm>
            <a:off x="685800" y="530525"/>
            <a:ext cx="7772400" cy="463800"/>
          </a:xfrm>
          <a:prstGeom prst="rect">
            <a:avLst/>
          </a:prstGeom>
        </p:spPr>
        <p:txBody>
          <a:bodyPr spcFirstLastPara="1" wrap="square" lIns="91425" tIns="91425" rIns="91425" bIns="91425" anchor="ctr" anchorCtr="0">
            <a:noAutofit/>
          </a:bodyPr>
          <a:lstStyle/>
          <a:p>
            <a:pPr lvl="0" algn="ctr"/>
            <a:r>
              <a:rPr lang="en-US" b="1">
                <a:latin typeface="+mj-lt"/>
              </a:rPr>
              <a:t>Vận dụng</a:t>
            </a:r>
          </a:p>
        </p:txBody>
      </p:sp>
      <p:sp>
        <p:nvSpPr>
          <p:cNvPr id="2640" name="Google Shape;2640;p46"/>
          <p:cNvSpPr/>
          <p:nvPr/>
        </p:nvSpPr>
        <p:spPr>
          <a:xfrm>
            <a:off x="5922944" y="1170413"/>
            <a:ext cx="858900" cy="8160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 name="Google Shape;2641;p46"/>
          <p:cNvSpPr/>
          <p:nvPr/>
        </p:nvSpPr>
        <p:spPr>
          <a:xfrm>
            <a:off x="2538624" y="1127733"/>
            <a:ext cx="858900" cy="8160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 name="Google Shape;2642;p46"/>
          <p:cNvSpPr/>
          <p:nvPr/>
        </p:nvSpPr>
        <p:spPr>
          <a:xfrm>
            <a:off x="2772437" y="1376687"/>
            <a:ext cx="428929" cy="463798"/>
          </a:xfrm>
          <a:custGeom>
            <a:avLst/>
            <a:gdLst/>
            <a:ahLst/>
            <a:cxnLst/>
            <a:rect l="l" t="t" r="r" b="b"/>
            <a:pathLst>
              <a:path w="12904" h="13953" extrusionOk="0">
                <a:moveTo>
                  <a:pt x="8581" y="389"/>
                </a:moveTo>
                <a:cubicBezTo>
                  <a:pt x="8582" y="389"/>
                  <a:pt x="8583" y="389"/>
                  <a:pt x="8584" y="389"/>
                </a:cubicBezTo>
                <a:lnTo>
                  <a:pt x="9496" y="389"/>
                </a:lnTo>
                <a:cubicBezTo>
                  <a:pt x="9504" y="389"/>
                  <a:pt x="9510" y="396"/>
                  <a:pt x="9510" y="404"/>
                </a:cubicBezTo>
                <a:cubicBezTo>
                  <a:pt x="9510" y="1241"/>
                  <a:pt x="8832" y="1918"/>
                  <a:pt x="7996" y="1920"/>
                </a:cubicBezTo>
                <a:cubicBezTo>
                  <a:pt x="7994" y="1920"/>
                  <a:pt x="7991" y="1920"/>
                  <a:pt x="7989" y="1920"/>
                </a:cubicBezTo>
                <a:cubicBezTo>
                  <a:pt x="7872" y="1920"/>
                  <a:pt x="7777" y="2015"/>
                  <a:pt x="7777" y="2133"/>
                </a:cubicBezTo>
                <a:cubicBezTo>
                  <a:pt x="7777" y="2250"/>
                  <a:pt x="7873" y="2347"/>
                  <a:pt x="7991" y="2347"/>
                </a:cubicBezTo>
                <a:cubicBezTo>
                  <a:pt x="7993" y="2347"/>
                  <a:pt x="7995" y="2347"/>
                  <a:pt x="7996" y="2347"/>
                </a:cubicBezTo>
                <a:cubicBezTo>
                  <a:pt x="8832" y="2347"/>
                  <a:pt x="9510" y="3024"/>
                  <a:pt x="9510" y="3860"/>
                </a:cubicBezTo>
                <a:cubicBezTo>
                  <a:pt x="9510" y="3869"/>
                  <a:pt x="9504" y="3876"/>
                  <a:pt x="9496" y="3876"/>
                </a:cubicBezTo>
                <a:lnTo>
                  <a:pt x="8584" y="3876"/>
                </a:lnTo>
                <a:cubicBezTo>
                  <a:pt x="8583" y="3876"/>
                  <a:pt x="8582" y="3876"/>
                  <a:pt x="8581" y="3876"/>
                </a:cubicBezTo>
                <a:cubicBezTo>
                  <a:pt x="7968" y="3876"/>
                  <a:pt x="7417" y="3507"/>
                  <a:pt x="7185" y="2942"/>
                </a:cubicBezTo>
                <a:cubicBezTo>
                  <a:pt x="7530" y="2823"/>
                  <a:pt x="7763" y="2497"/>
                  <a:pt x="7763" y="2133"/>
                </a:cubicBezTo>
                <a:lnTo>
                  <a:pt x="7764" y="2133"/>
                </a:lnTo>
                <a:cubicBezTo>
                  <a:pt x="7764" y="1766"/>
                  <a:pt x="7532" y="1441"/>
                  <a:pt x="7185" y="1325"/>
                </a:cubicBezTo>
                <a:cubicBezTo>
                  <a:pt x="7417" y="758"/>
                  <a:pt x="7968" y="389"/>
                  <a:pt x="8581" y="389"/>
                </a:cubicBezTo>
                <a:close/>
                <a:moveTo>
                  <a:pt x="952" y="3731"/>
                </a:moveTo>
                <a:cubicBezTo>
                  <a:pt x="976" y="3731"/>
                  <a:pt x="999" y="3732"/>
                  <a:pt x="1024" y="3736"/>
                </a:cubicBezTo>
                <a:cubicBezTo>
                  <a:pt x="1180" y="3756"/>
                  <a:pt x="1320" y="3842"/>
                  <a:pt x="1407" y="3972"/>
                </a:cubicBezTo>
                <a:cubicBezTo>
                  <a:pt x="1054" y="4516"/>
                  <a:pt x="797" y="5120"/>
                  <a:pt x="649" y="5753"/>
                </a:cubicBezTo>
                <a:cubicBezTo>
                  <a:pt x="404" y="5472"/>
                  <a:pt x="292" y="5100"/>
                  <a:pt x="340" y="4731"/>
                </a:cubicBezTo>
                <a:lnTo>
                  <a:pt x="408" y="4210"/>
                </a:lnTo>
                <a:cubicBezTo>
                  <a:pt x="444" y="3932"/>
                  <a:pt x="680" y="3731"/>
                  <a:pt x="952" y="3731"/>
                </a:cubicBezTo>
                <a:close/>
                <a:moveTo>
                  <a:pt x="5601" y="4212"/>
                </a:moveTo>
                <a:cubicBezTo>
                  <a:pt x="5722" y="4212"/>
                  <a:pt x="5845" y="4253"/>
                  <a:pt x="5953" y="4338"/>
                </a:cubicBezTo>
                <a:cubicBezTo>
                  <a:pt x="6149" y="4492"/>
                  <a:pt x="6195" y="4773"/>
                  <a:pt x="6098" y="5004"/>
                </a:cubicBezTo>
                <a:lnTo>
                  <a:pt x="5905" y="5461"/>
                </a:lnTo>
                <a:cubicBezTo>
                  <a:pt x="5755" y="5811"/>
                  <a:pt x="5461" y="6078"/>
                  <a:pt x="5098" y="6193"/>
                </a:cubicBezTo>
                <a:lnTo>
                  <a:pt x="5096" y="5109"/>
                </a:lnTo>
                <a:cubicBezTo>
                  <a:pt x="5096" y="4850"/>
                  <a:pt x="5144" y="4595"/>
                  <a:pt x="5236" y="4354"/>
                </a:cubicBezTo>
                <a:cubicBezTo>
                  <a:pt x="5338" y="4261"/>
                  <a:pt x="5468" y="4212"/>
                  <a:pt x="5601" y="4212"/>
                </a:cubicBezTo>
                <a:close/>
                <a:moveTo>
                  <a:pt x="11492" y="6080"/>
                </a:moveTo>
                <a:cubicBezTo>
                  <a:pt x="11384" y="6080"/>
                  <a:pt x="11296" y="6167"/>
                  <a:pt x="11297" y="6274"/>
                </a:cubicBezTo>
                <a:lnTo>
                  <a:pt x="11297" y="6470"/>
                </a:lnTo>
                <a:cubicBezTo>
                  <a:pt x="11297" y="6578"/>
                  <a:pt x="11384" y="6665"/>
                  <a:pt x="11492" y="6665"/>
                </a:cubicBezTo>
                <a:cubicBezTo>
                  <a:pt x="11597" y="6665"/>
                  <a:pt x="11685" y="6578"/>
                  <a:pt x="11685" y="6470"/>
                </a:cubicBezTo>
                <a:lnTo>
                  <a:pt x="11685" y="6274"/>
                </a:lnTo>
                <a:cubicBezTo>
                  <a:pt x="11685" y="6167"/>
                  <a:pt x="11597" y="6080"/>
                  <a:pt x="11492" y="6080"/>
                </a:cubicBezTo>
                <a:close/>
                <a:moveTo>
                  <a:pt x="9166" y="6080"/>
                </a:moveTo>
                <a:cubicBezTo>
                  <a:pt x="9059" y="6080"/>
                  <a:pt x="8972" y="6167"/>
                  <a:pt x="8972" y="6273"/>
                </a:cubicBezTo>
                <a:lnTo>
                  <a:pt x="8972" y="6469"/>
                </a:lnTo>
                <a:cubicBezTo>
                  <a:pt x="8969" y="6578"/>
                  <a:pt x="9057" y="6669"/>
                  <a:pt x="9166" y="6669"/>
                </a:cubicBezTo>
                <a:cubicBezTo>
                  <a:pt x="9275" y="6669"/>
                  <a:pt x="9364" y="6578"/>
                  <a:pt x="9359" y="6469"/>
                </a:cubicBezTo>
                <a:lnTo>
                  <a:pt x="9359" y="6274"/>
                </a:lnTo>
                <a:cubicBezTo>
                  <a:pt x="9361" y="6167"/>
                  <a:pt x="9274" y="6080"/>
                  <a:pt x="9166" y="6080"/>
                </a:cubicBezTo>
                <a:close/>
                <a:moveTo>
                  <a:pt x="5310" y="2483"/>
                </a:moveTo>
                <a:cubicBezTo>
                  <a:pt x="5330" y="2484"/>
                  <a:pt x="5339" y="2511"/>
                  <a:pt x="5321" y="2521"/>
                </a:cubicBezTo>
                <a:lnTo>
                  <a:pt x="5317" y="2524"/>
                </a:lnTo>
                <a:cubicBezTo>
                  <a:pt x="4842" y="2772"/>
                  <a:pt x="4466" y="3039"/>
                  <a:pt x="4167" y="3342"/>
                </a:cubicBezTo>
                <a:cubicBezTo>
                  <a:pt x="3838" y="3670"/>
                  <a:pt x="3578" y="4062"/>
                  <a:pt x="3404" y="4495"/>
                </a:cubicBezTo>
                <a:cubicBezTo>
                  <a:pt x="3247" y="4887"/>
                  <a:pt x="3150" y="5328"/>
                  <a:pt x="3106" y="5842"/>
                </a:cubicBezTo>
                <a:cubicBezTo>
                  <a:pt x="3064" y="6328"/>
                  <a:pt x="3076" y="6826"/>
                  <a:pt x="3093" y="7248"/>
                </a:cubicBezTo>
                <a:cubicBezTo>
                  <a:pt x="3099" y="7382"/>
                  <a:pt x="2993" y="7496"/>
                  <a:pt x="2858" y="7502"/>
                </a:cubicBezTo>
                <a:cubicBezTo>
                  <a:pt x="2855" y="7502"/>
                  <a:pt x="2853" y="7502"/>
                  <a:pt x="2850" y="7502"/>
                </a:cubicBezTo>
                <a:cubicBezTo>
                  <a:pt x="2720" y="7502"/>
                  <a:pt x="2610" y="7399"/>
                  <a:pt x="2604" y="7267"/>
                </a:cubicBezTo>
                <a:cubicBezTo>
                  <a:pt x="2604" y="7260"/>
                  <a:pt x="2604" y="7254"/>
                  <a:pt x="2604" y="7250"/>
                </a:cubicBezTo>
                <a:lnTo>
                  <a:pt x="2606" y="7250"/>
                </a:lnTo>
                <a:lnTo>
                  <a:pt x="2606" y="7248"/>
                </a:lnTo>
                <a:cubicBezTo>
                  <a:pt x="2623" y="6789"/>
                  <a:pt x="2651" y="6296"/>
                  <a:pt x="2733" y="5794"/>
                </a:cubicBezTo>
                <a:cubicBezTo>
                  <a:pt x="2822" y="5251"/>
                  <a:pt x="2964" y="4789"/>
                  <a:pt x="3164" y="4384"/>
                </a:cubicBezTo>
                <a:cubicBezTo>
                  <a:pt x="3384" y="3942"/>
                  <a:pt x="3690" y="3548"/>
                  <a:pt x="4066" y="3229"/>
                </a:cubicBezTo>
                <a:cubicBezTo>
                  <a:pt x="4398" y="2943"/>
                  <a:pt x="4803" y="2699"/>
                  <a:pt x="5302" y="2484"/>
                </a:cubicBezTo>
                <a:cubicBezTo>
                  <a:pt x="5305" y="2484"/>
                  <a:pt x="5308" y="2483"/>
                  <a:pt x="5310" y="2483"/>
                </a:cubicBezTo>
                <a:close/>
                <a:moveTo>
                  <a:pt x="10142" y="5115"/>
                </a:moveTo>
                <a:cubicBezTo>
                  <a:pt x="11187" y="5115"/>
                  <a:pt x="12082" y="5965"/>
                  <a:pt x="12084" y="7061"/>
                </a:cubicBezTo>
                <a:cubicBezTo>
                  <a:pt x="12084" y="7218"/>
                  <a:pt x="12076" y="7373"/>
                  <a:pt x="12063" y="7528"/>
                </a:cubicBezTo>
                <a:cubicBezTo>
                  <a:pt x="11957" y="7567"/>
                  <a:pt x="11853" y="7583"/>
                  <a:pt x="11751" y="7583"/>
                </a:cubicBezTo>
                <a:cubicBezTo>
                  <a:pt x="11495" y="7583"/>
                  <a:pt x="11248" y="7482"/>
                  <a:pt x="10992" y="7377"/>
                </a:cubicBezTo>
                <a:lnTo>
                  <a:pt x="10992" y="7376"/>
                </a:lnTo>
                <a:cubicBezTo>
                  <a:pt x="10920" y="7347"/>
                  <a:pt x="10846" y="7316"/>
                  <a:pt x="10772" y="7289"/>
                </a:cubicBezTo>
                <a:cubicBezTo>
                  <a:pt x="10779" y="7154"/>
                  <a:pt x="10785" y="7020"/>
                  <a:pt x="10789" y="6890"/>
                </a:cubicBezTo>
                <a:lnTo>
                  <a:pt x="10789" y="6887"/>
                </a:lnTo>
                <a:lnTo>
                  <a:pt x="10789" y="6837"/>
                </a:lnTo>
                <a:cubicBezTo>
                  <a:pt x="10772" y="6490"/>
                  <a:pt x="10485" y="6220"/>
                  <a:pt x="10139" y="6220"/>
                </a:cubicBezTo>
                <a:cubicBezTo>
                  <a:pt x="10130" y="6220"/>
                  <a:pt x="10122" y="6220"/>
                  <a:pt x="10114" y="6220"/>
                </a:cubicBezTo>
                <a:cubicBezTo>
                  <a:pt x="9758" y="6235"/>
                  <a:pt x="9480" y="6533"/>
                  <a:pt x="9490" y="6890"/>
                </a:cubicBezTo>
                <a:cubicBezTo>
                  <a:pt x="9496" y="7022"/>
                  <a:pt x="9500" y="7161"/>
                  <a:pt x="9503" y="7306"/>
                </a:cubicBezTo>
                <a:cubicBezTo>
                  <a:pt x="9445" y="7329"/>
                  <a:pt x="9387" y="7353"/>
                  <a:pt x="9332" y="7376"/>
                </a:cubicBezTo>
                <a:cubicBezTo>
                  <a:pt x="9066" y="7484"/>
                  <a:pt x="8824" y="7583"/>
                  <a:pt x="8573" y="7583"/>
                </a:cubicBezTo>
                <a:cubicBezTo>
                  <a:pt x="8451" y="7583"/>
                  <a:pt x="8327" y="7560"/>
                  <a:pt x="8197" y="7502"/>
                </a:cubicBezTo>
                <a:lnTo>
                  <a:pt x="8197" y="7136"/>
                </a:lnTo>
                <a:cubicBezTo>
                  <a:pt x="8197" y="6203"/>
                  <a:pt x="8819" y="5344"/>
                  <a:pt x="9734" y="5158"/>
                </a:cubicBezTo>
                <a:cubicBezTo>
                  <a:pt x="9871" y="5129"/>
                  <a:pt x="10008" y="5115"/>
                  <a:pt x="10142" y="5115"/>
                </a:cubicBezTo>
                <a:close/>
                <a:moveTo>
                  <a:pt x="1415" y="7459"/>
                </a:moveTo>
                <a:cubicBezTo>
                  <a:pt x="1308" y="7459"/>
                  <a:pt x="1222" y="7544"/>
                  <a:pt x="1222" y="7652"/>
                </a:cubicBezTo>
                <a:lnTo>
                  <a:pt x="1222" y="7848"/>
                </a:lnTo>
                <a:cubicBezTo>
                  <a:pt x="1222" y="7955"/>
                  <a:pt x="1308" y="8041"/>
                  <a:pt x="1415" y="8041"/>
                </a:cubicBezTo>
                <a:cubicBezTo>
                  <a:pt x="1523" y="8041"/>
                  <a:pt x="1610" y="7955"/>
                  <a:pt x="1610" y="7848"/>
                </a:cubicBezTo>
                <a:lnTo>
                  <a:pt x="1610" y="7652"/>
                </a:lnTo>
                <a:cubicBezTo>
                  <a:pt x="1608" y="7544"/>
                  <a:pt x="1521" y="7459"/>
                  <a:pt x="1415" y="7459"/>
                </a:cubicBezTo>
                <a:close/>
                <a:moveTo>
                  <a:pt x="4128" y="7459"/>
                </a:moveTo>
                <a:cubicBezTo>
                  <a:pt x="4021" y="7459"/>
                  <a:pt x="3934" y="7546"/>
                  <a:pt x="3934" y="7652"/>
                </a:cubicBezTo>
                <a:lnTo>
                  <a:pt x="3934" y="7848"/>
                </a:lnTo>
                <a:cubicBezTo>
                  <a:pt x="3931" y="7956"/>
                  <a:pt x="4018" y="8048"/>
                  <a:pt x="4128" y="8048"/>
                </a:cubicBezTo>
                <a:cubicBezTo>
                  <a:pt x="4237" y="8048"/>
                  <a:pt x="4324" y="7956"/>
                  <a:pt x="4321" y="7848"/>
                </a:cubicBezTo>
                <a:lnTo>
                  <a:pt x="4321" y="7652"/>
                </a:lnTo>
                <a:cubicBezTo>
                  <a:pt x="4321" y="7546"/>
                  <a:pt x="4234" y="7459"/>
                  <a:pt x="4128" y="7459"/>
                </a:cubicBezTo>
                <a:close/>
                <a:moveTo>
                  <a:pt x="1152" y="6383"/>
                </a:moveTo>
                <a:cubicBezTo>
                  <a:pt x="1409" y="6383"/>
                  <a:pt x="1657" y="6484"/>
                  <a:pt x="1913" y="6589"/>
                </a:cubicBezTo>
                <a:cubicBezTo>
                  <a:pt x="1986" y="6620"/>
                  <a:pt x="2060" y="6649"/>
                  <a:pt x="2134" y="6678"/>
                </a:cubicBezTo>
                <a:cubicBezTo>
                  <a:pt x="2127" y="6813"/>
                  <a:pt x="2121" y="6946"/>
                  <a:pt x="2116" y="7077"/>
                </a:cubicBezTo>
                <a:lnTo>
                  <a:pt x="2116" y="7078"/>
                </a:lnTo>
                <a:lnTo>
                  <a:pt x="2116" y="7128"/>
                </a:lnTo>
                <a:cubicBezTo>
                  <a:pt x="2131" y="7476"/>
                  <a:pt x="2417" y="7752"/>
                  <a:pt x="2765" y="7752"/>
                </a:cubicBezTo>
                <a:lnTo>
                  <a:pt x="2791" y="7752"/>
                </a:lnTo>
                <a:cubicBezTo>
                  <a:pt x="3150" y="7739"/>
                  <a:pt x="3430" y="7435"/>
                  <a:pt x="3416" y="7077"/>
                </a:cubicBezTo>
                <a:cubicBezTo>
                  <a:pt x="3410" y="6945"/>
                  <a:pt x="3405" y="6805"/>
                  <a:pt x="3402" y="6660"/>
                </a:cubicBezTo>
                <a:cubicBezTo>
                  <a:pt x="3461" y="6637"/>
                  <a:pt x="3519" y="6614"/>
                  <a:pt x="3575" y="6591"/>
                </a:cubicBezTo>
                <a:cubicBezTo>
                  <a:pt x="3840" y="6482"/>
                  <a:pt x="4082" y="6383"/>
                  <a:pt x="4333" y="6383"/>
                </a:cubicBezTo>
                <a:cubicBezTo>
                  <a:pt x="4456" y="6383"/>
                  <a:pt x="4580" y="6407"/>
                  <a:pt x="4710" y="6464"/>
                </a:cubicBezTo>
                <a:lnTo>
                  <a:pt x="4710" y="6907"/>
                </a:lnTo>
                <a:cubicBezTo>
                  <a:pt x="4709" y="7998"/>
                  <a:pt x="3817" y="8851"/>
                  <a:pt x="2767" y="8851"/>
                </a:cubicBezTo>
                <a:cubicBezTo>
                  <a:pt x="2656" y="8851"/>
                  <a:pt x="2542" y="8842"/>
                  <a:pt x="2427" y="8821"/>
                </a:cubicBezTo>
                <a:cubicBezTo>
                  <a:pt x="1443" y="8653"/>
                  <a:pt x="791" y="7718"/>
                  <a:pt x="825" y="6721"/>
                </a:cubicBezTo>
                <a:cubicBezTo>
                  <a:pt x="828" y="6625"/>
                  <a:pt x="833" y="6531"/>
                  <a:pt x="842" y="6437"/>
                </a:cubicBezTo>
                <a:cubicBezTo>
                  <a:pt x="948" y="6399"/>
                  <a:pt x="1051" y="6383"/>
                  <a:pt x="1152" y="6383"/>
                </a:cubicBezTo>
                <a:close/>
                <a:moveTo>
                  <a:pt x="8316" y="1"/>
                </a:moveTo>
                <a:cubicBezTo>
                  <a:pt x="7555" y="1"/>
                  <a:pt x="6890" y="521"/>
                  <a:pt x="6648" y="1286"/>
                </a:cubicBezTo>
                <a:lnTo>
                  <a:pt x="6297" y="1270"/>
                </a:lnTo>
                <a:cubicBezTo>
                  <a:pt x="6216" y="1266"/>
                  <a:pt x="6136" y="1264"/>
                  <a:pt x="6056" y="1264"/>
                </a:cubicBezTo>
                <a:cubicBezTo>
                  <a:pt x="5158" y="1264"/>
                  <a:pt x="4275" y="1502"/>
                  <a:pt x="3495" y="1955"/>
                </a:cubicBezTo>
                <a:cubicBezTo>
                  <a:pt x="3401" y="2008"/>
                  <a:pt x="3366" y="2136"/>
                  <a:pt x="3416" y="2238"/>
                </a:cubicBezTo>
                <a:cubicBezTo>
                  <a:pt x="3451" y="2308"/>
                  <a:pt x="3518" y="2348"/>
                  <a:pt x="3587" y="2348"/>
                </a:cubicBezTo>
                <a:cubicBezTo>
                  <a:pt x="3618" y="2348"/>
                  <a:pt x="3649" y="2340"/>
                  <a:pt x="3678" y="2323"/>
                </a:cubicBezTo>
                <a:cubicBezTo>
                  <a:pt x="4403" y="1903"/>
                  <a:pt x="5225" y="1682"/>
                  <a:pt x="6060" y="1682"/>
                </a:cubicBezTo>
                <a:cubicBezTo>
                  <a:pt x="6133" y="1682"/>
                  <a:pt x="6206" y="1684"/>
                  <a:pt x="6279" y="1688"/>
                </a:cubicBezTo>
                <a:lnTo>
                  <a:pt x="6784" y="1711"/>
                </a:lnTo>
                <a:lnTo>
                  <a:pt x="6812" y="1712"/>
                </a:lnTo>
                <a:cubicBezTo>
                  <a:pt x="7020" y="1722"/>
                  <a:pt x="7184" y="1907"/>
                  <a:pt x="7184" y="2132"/>
                </a:cubicBezTo>
                <a:cubicBezTo>
                  <a:pt x="7184" y="2345"/>
                  <a:pt x="7036" y="2524"/>
                  <a:pt x="6840" y="2548"/>
                </a:cubicBezTo>
                <a:cubicBezTo>
                  <a:pt x="6815" y="2553"/>
                  <a:pt x="6790" y="2556"/>
                  <a:pt x="6767" y="2560"/>
                </a:cubicBezTo>
                <a:lnTo>
                  <a:pt x="6764" y="2560"/>
                </a:lnTo>
                <a:cubicBezTo>
                  <a:pt x="5899" y="2699"/>
                  <a:pt x="5198" y="3325"/>
                  <a:pt x="4884" y="4159"/>
                </a:cubicBezTo>
                <a:lnTo>
                  <a:pt x="4883" y="4162"/>
                </a:lnTo>
                <a:cubicBezTo>
                  <a:pt x="4767" y="4474"/>
                  <a:pt x="4709" y="4804"/>
                  <a:pt x="4709" y="5136"/>
                </a:cubicBezTo>
                <a:lnTo>
                  <a:pt x="4709" y="6248"/>
                </a:lnTo>
                <a:cubicBezTo>
                  <a:pt x="4587" y="6209"/>
                  <a:pt x="4469" y="6193"/>
                  <a:pt x="4354" y="6193"/>
                </a:cubicBezTo>
                <a:cubicBezTo>
                  <a:pt x="4029" y="6193"/>
                  <a:pt x="3734" y="6323"/>
                  <a:pt x="3478" y="6437"/>
                </a:cubicBezTo>
                <a:lnTo>
                  <a:pt x="3461" y="6444"/>
                </a:lnTo>
                <a:cubicBezTo>
                  <a:pt x="3463" y="6273"/>
                  <a:pt x="3471" y="6099"/>
                  <a:pt x="3484" y="5929"/>
                </a:cubicBezTo>
                <a:cubicBezTo>
                  <a:pt x="3523" y="5438"/>
                  <a:pt x="3607" y="5023"/>
                  <a:pt x="3742" y="4659"/>
                </a:cubicBezTo>
                <a:cubicBezTo>
                  <a:pt x="3886" y="4270"/>
                  <a:pt x="4104" y="3913"/>
                  <a:pt x="4385" y="3609"/>
                </a:cubicBezTo>
                <a:cubicBezTo>
                  <a:pt x="4643" y="3328"/>
                  <a:pt x="4972" y="3075"/>
                  <a:pt x="5387" y="2840"/>
                </a:cubicBezTo>
                <a:lnTo>
                  <a:pt x="5391" y="2837"/>
                </a:lnTo>
                <a:cubicBezTo>
                  <a:pt x="5577" y="2731"/>
                  <a:pt x="5658" y="2484"/>
                  <a:pt x="5575" y="2275"/>
                </a:cubicBezTo>
                <a:cubicBezTo>
                  <a:pt x="5509" y="2109"/>
                  <a:pt x="5359" y="2009"/>
                  <a:pt x="5201" y="2009"/>
                </a:cubicBezTo>
                <a:cubicBezTo>
                  <a:pt x="5148" y="2009"/>
                  <a:pt x="5093" y="2020"/>
                  <a:pt x="5041" y="2045"/>
                </a:cubicBezTo>
                <a:cubicBezTo>
                  <a:pt x="4527" y="2281"/>
                  <a:pt x="4109" y="2554"/>
                  <a:pt x="3761" y="2879"/>
                </a:cubicBezTo>
                <a:cubicBezTo>
                  <a:pt x="3562" y="3062"/>
                  <a:pt x="3382" y="3265"/>
                  <a:pt x="3224" y="3484"/>
                </a:cubicBezTo>
                <a:cubicBezTo>
                  <a:pt x="3061" y="3709"/>
                  <a:pt x="2922" y="3950"/>
                  <a:pt x="2806" y="4201"/>
                </a:cubicBezTo>
                <a:cubicBezTo>
                  <a:pt x="2597" y="4659"/>
                  <a:pt x="2450" y="5173"/>
                  <a:pt x="2359" y="5775"/>
                </a:cubicBezTo>
                <a:cubicBezTo>
                  <a:pt x="2323" y="6013"/>
                  <a:pt x="2298" y="6247"/>
                  <a:pt x="2279" y="6476"/>
                </a:cubicBezTo>
                <a:cubicBezTo>
                  <a:pt x="1988" y="6349"/>
                  <a:pt x="1667" y="6189"/>
                  <a:pt x="1311" y="6189"/>
                </a:cubicBezTo>
                <a:cubicBezTo>
                  <a:pt x="1232" y="6189"/>
                  <a:pt x="1152" y="6197"/>
                  <a:pt x="1070" y="6215"/>
                </a:cubicBezTo>
                <a:cubicBezTo>
                  <a:pt x="1154" y="5682"/>
                  <a:pt x="1314" y="5162"/>
                  <a:pt x="1545" y="4673"/>
                </a:cubicBezTo>
                <a:cubicBezTo>
                  <a:pt x="1889" y="3939"/>
                  <a:pt x="2395" y="3289"/>
                  <a:pt x="3003" y="2789"/>
                </a:cubicBezTo>
                <a:cubicBezTo>
                  <a:pt x="3089" y="2715"/>
                  <a:pt x="3105" y="2589"/>
                  <a:pt x="3041" y="2496"/>
                </a:cubicBezTo>
                <a:cubicBezTo>
                  <a:pt x="3005" y="2441"/>
                  <a:pt x="2946" y="2412"/>
                  <a:pt x="2887" y="2412"/>
                </a:cubicBezTo>
                <a:cubicBezTo>
                  <a:pt x="2845" y="2412"/>
                  <a:pt x="2803" y="2426"/>
                  <a:pt x="2768" y="2455"/>
                </a:cubicBezTo>
                <a:cubicBezTo>
                  <a:pt x="2363" y="2789"/>
                  <a:pt x="2006" y="3177"/>
                  <a:pt x="1706" y="3606"/>
                </a:cubicBezTo>
                <a:cubicBezTo>
                  <a:pt x="1538" y="3414"/>
                  <a:pt x="1300" y="3296"/>
                  <a:pt x="1045" y="3296"/>
                </a:cubicBezTo>
                <a:cubicBezTo>
                  <a:pt x="907" y="3296"/>
                  <a:pt x="764" y="3330"/>
                  <a:pt x="624" y="3406"/>
                </a:cubicBezTo>
                <a:cubicBezTo>
                  <a:pt x="344" y="3557"/>
                  <a:pt x="174" y="3853"/>
                  <a:pt x="137" y="4168"/>
                </a:cubicBezTo>
                <a:lnTo>
                  <a:pt x="73" y="4691"/>
                </a:lnTo>
                <a:cubicBezTo>
                  <a:pt x="0" y="5305"/>
                  <a:pt x="225" y="5904"/>
                  <a:pt x="666" y="6289"/>
                </a:cubicBezTo>
                <a:cubicBezTo>
                  <a:pt x="629" y="6573"/>
                  <a:pt x="608" y="6861"/>
                  <a:pt x="610" y="7148"/>
                </a:cubicBezTo>
                <a:cubicBezTo>
                  <a:pt x="610" y="8485"/>
                  <a:pt x="1615" y="9573"/>
                  <a:pt x="2852" y="9573"/>
                </a:cubicBezTo>
                <a:cubicBezTo>
                  <a:pt x="3013" y="9573"/>
                  <a:pt x="3178" y="9554"/>
                  <a:pt x="3346" y="9515"/>
                </a:cubicBezTo>
                <a:cubicBezTo>
                  <a:pt x="4395" y="9274"/>
                  <a:pt x="5096" y="8279"/>
                  <a:pt x="5096" y="7203"/>
                </a:cubicBezTo>
                <a:lnTo>
                  <a:pt x="5096" y="6691"/>
                </a:lnTo>
                <a:cubicBezTo>
                  <a:pt x="5597" y="6562"/>
                  <a:pt x="6021" y="6183"/>
                  <a:pt x="6223" y="5665"/>
                </a:cubicBezTo>
                <a:lnTo>
                  <a:pt x="6432" y="5133"/>
                </a:lnTo>
                <a:cubicBezTo>
                  <a:pt x="6548" y="4836"/>
                  <a:pt x="6535" y="4490"/>
                  <a:pt x="6352" y="4231"/>
                </a:cubicBezTo>
                <a:cubicBezTo>
                  <a:pt x="6142" y="3931"/>
                  <a:pt x="5855" y="3793"/>
                  <a:pt x="5577" y="3793"/>
                </a:cubicBezTo>
                <a:cubicBezTo>
                  <a:pt x="5559" y="3793"/>
                  <a:pt x="5541" y="3794"/>
                  <a:pt x="5523" y="3795"/>
                </a:cubicBezTo>
                <a:cubicBezTo>
                  <a:pt x="5802" y="3408"/>
                  <a:pt x="6198" y="3123"/>
                  <a:pt x="6658" y="3007"/>
                </a:cubicBezTo>
                <a:cubicBezTo>
                  <a:pt x="6909" y="3756"/>
                  <a:pt x="7565" y="4262"/>
                  <a:pt x="8316" y="4262"/>
                </a:cubicBezTo>
                <a:lnTo>
                  <a:pt x="9124" y="4262"/>
                </a:lnTo>
                <a:cubicBezTo>
                  <a:pt x="9348" y="4262"/>
                  <a:pt x="9542" y="4087"/>
                  <a:pt x="9545" y="3862"/>
                </a:cubicBezTo>
                <a:cubicBezTo>
                  <a:pt x="9557" y="3109"/>
                  <a:pt x="9165" y="2452"/>
                  <a:pt x="8586" y="2132"/>
                </a:cubicBezTo>
                <a:cubicBezTo>
                  <a:pt x="9163" y="1811"/>
                  <a:pt x="9557" y="1155"/>
                  <a:pt x="9545" y="402"/>
                </a:cubicBezTo>
                <a:cubicBezTo>
                  <a:pt x="9542" y="177"/>
                  <a:pt x="9348" y="1"/>
                  <a:pt x="9124" y="1"/>
                </a:cubicBezTo>
                <a:close/>
                <a:moveTo>
                  <a:pt x="7808" y="7929"/>
                </a:moveTo>
                <a:lnTo>
                  <a:pt x="7808" y="9013"/>
                </a:lnTo>
                <a:lnTo>
                  <a:pt x="7809" y="9013"/>
                </a:lnTo>
                <a:cubicBezTo>
                  <a:pt x="7809" y="9270"/>
                  <a:pt x="7763" y="9527"/>
                  <a:pt x="7670" y="9768"/>
                </a:cubicBezTo>
                <a:cubicBezTo>
                  <a:pt x="7567" y="9860"/>
                  <a:pt x="7437" y="9908"/>
                  <a:pt x="7304" y="9908"/>
                </a:cubicBezTo>
                <a:cubicBezTo>
                  <a:pt x="7183" y="9908"/>
                  <a:pt x="7060" y="9868"/>
                  <a:pt x="6953" y="9784"/>
                </a:cubicBezTo>
                <a:cubicBezTo>
                  <a:pt x="6757" y="9628"/>
                  <a:pt x="6712" y="9347"/>
                  <a:pt x="6808" y="9118"/>
                </a:cubicBezTo>
                <a:lnTo>
                  <a:pt x="7002" y="8660"/>
                </a:lnTo>
                <a:cubicBezTo>
                  <a:pt x="7152" y="8311"/>
                  <a:pt x="7446" y="8043"/>
                  <a:pt x="7808" y="7929"/>
                </a:cubicBezTo>
                <a:close/>
                <a:moveTo>
                  <a:pt x="12454" y="8369"/>
                </a:moveTo>
                <a:cubicBezTo>
                  <a:pt x="12698" y="8649"/>
                  <a:pt x="12811" y="9022"/>
                  <a:pt x="12762" y="9390"/>
                </a:cubicBezTo>
                <a:lnTo>
                  <a:pt x="12693" y="9912"/>
                </a:lnTo>
                <a:cubicBezTo>
                  <a:pt x="12664" y="10138"/>
                  <a:pt x="12497" y="10322"/>
                  <a:pt x="12275" y="10375"/>
                </a:cubicBezTo>
                <a:cubicBezTo>
                  <a:pt x="12233" y="10385"/>
                  <a:pt x="12190" y="10390"/>
                  <a:pt x="12147" y="10390"/>
                </a:cubicBezTo>
                <a:cubicBezTo>
                  <a:pt x="11969" y="10390"/>
                  <a:pt x="11798" y="10302"/>
                  <a:pt x="11695" y="10150"/>
                </a:cubicBezTo>
                <a:cubicBezTo>
                  <a:pt x="12049" y="9604"/>
                  <a:pt x="12304" y="9001"/>
                  <a:pt x="12454" y="8369"/>
                </a:cubicBezTo>
                <a:close/>
                <a:moveTo>
                  <a:pt x="10253" y="6620"/>
                </a:moveTo>
                <a:cubicBezTo>
                  <a:pt x="10384" y="6620"/>
                  <a:pt x="10491" y="6723"/>
                  <a:pt x="10497" y="6853"/>
                </a:cubicBezTo>
                <a:cubicBezTo>
                  <a:pt x="10497" y="6862"/>
                  <a:pt x="10497" y="6868"/>
                  <a:pt x="10497" y="6872"/>
                </a:cubicBezTo>
                <a:lnTo>
                  <a:pt x="10497" y="6874"/>
                </a:lnTo>
                <a:cubicBezTo>
                  <a:pt x="10478" y="7332"/>
                  <a:pt x="10451" y="7826"/>
                  <a:pt x="10368" y="8327"/>
                </a:cubicBezTo>
                <a:cubicBezTo>
                  <a:pt x="10280" y="8871"/>
                  <a:pt x="10139" y="9332"/>
                  <a:pt x="9937" y="9737"/>
                </a:cubicBezTo>
                <a:cubicBezTo>
                  <a:pt x="9719" y="10180"/>
                  <a:pt x="9412" y="10572"/>
                  <a:pt x="9036" y="10893"/>
                </a:cubicBezTo>
                <a:cubicBezTo>
                  <a:pt x="8703" y="11179"/>
                  <a:pt x="8300" y="11422"/>
                  <a:pt x="7799" y="11636"/>
                </a:cubicBezTo>
                <a:cubicBezTo>
                  <a:pt x="7796" y="11638"/>
                  <a:pt x="7792" y="11639"/>
                  <a:pt x="7789" y="11639"/>
                </a:cubicBezTo>
                <a:cubicBezTo>
                  <a:pt x="7771" y="11639"/>
                  <a:pt x="7761" y="11611"/>
                  <a:pt x="7782" y="11600"/>
                </a:cubicBezTo>
                <a:lnTo>
                  <a:pt x="7786" y="11598"/>
                </a:lnTo>
                <a:cubicBezTo>
                  <a:pt x="8259" y="11350"/>
                  <a:pt x="8635" y="11081"/>
                  <a:pt x="8934" y="10779"/>
                </a:cubicBezTo>
                <a:cubicBezTo>
                  <a:pt x="9265" y="10451"/>
                  <a:pt x="9525" y="10058"/>
                  <a:pt x="9697" y="9627"/>
                </a:cubicBezTo>
                <a:cubicBezTo>
                  <a:pt x="9856" y="9234"/>
                  <a:pt x="9951" y="8794"/>
                  <a:pt x="9996" y="8279"/>
                </a:cubicBezTo>
                <a:cubicBezTo>
                  <a:pt x="10037" y="7792"/>
                  <a:pt x="10026" y="7296"/>
                  <a:pt x="10010" y="6874"/>
                </a:cubicBezTo>
                <a:cubicBezTo>
                  <a:pt x="10004" y="6739"/>
                  <a:pt x="10108" y="6625"/>
                  <a:pt x="10243" y="6620"/>
                </a:cubicBezTo>
                <a:close/>
                <a:moveTo>
                  <a:pt x="4522" y="10077"/>
                </a:moveTo>
                <a:cubicBezTo>
                  <a:pt x="5135" y="10077"/>
                  <a:pt x="5686" y="10447"/>
                  <a:pt x="5919" y="11013"/>
                </a:cubicBezTo>
                <a:cubicBezTo>
                  <a:pt x="5571" y="11129"/>
                  <a:pt x="5339" y="11454"/>
                  <a:pt x="5339" y="11822"/>
                </a:cubicBezTo>
                <a:cubicBezTo>
                  <a:pt x="5337" y="12187"/>
                  <a:pt x="5571" y="12513"/>
                  <a:pt x="5918" y="12630"/>
                </a:cubicBezTo>
                <a:cubicBezTo>
                  <a:pt x="5685" y="13195"/>
                  <a:pt x="5133" y="13565"/>
                  <a:pt x="4522" y="13565"/>
                </a:cubicBezTo>
                <a:cubicBezTo>
                  <a:pt x="4521" y="13565"/>
                  <a:pt x="4520" y="13565"/>
                  <a:pt x="4519" y="13565"/>
                </a:cubicBezTo>
                <a:lnTo>
                  <a:pt x="3609" y="13565"/>
                </a:lnTo>
                <a:cubicBezTo>
                  <a:pt x="3600" y="13565"/>
                  <a:pt x="3593" y="13558"/>
                  <a:pt x="3593" y="13549"/>
                </a:cubicBezTo>
                <a:cubicBezTo>
                  <a:pt x="3593" y="12713"/>
                  <a:pt x="4270" y="12035"/>
                  <a:pt x="5107" y="12034"/>
                </a:cubicBezTo>
                <a:cubicBezTo>
                  <a:pt x="5221" y="12031"/>
                  <a:pt x="5314" y="11936"/>
                  <a:pt x="5314" y="11822"/>
                </a:cubicBezTo>
                <a:cubicBezTo>
                  <a:pt x="5314" y="11706"/>
                  <a:pt x="5221" y="11611"/>
                  <a:pt x="5107" y="11608"/>
                </a:cubicBezTo>
                <a:cubicBezTo>
                  <a:pt x="4270" y="11607"/>
                  <a:pt x="3593" y="10929"/>
                  <a:pt x="3593" y="10093"/>
                </a:cubicBezTo>
                <a:cubicBezTo>
                  <a:pt x="3593" y="10084"/>
                  <a:pt x="3600" y="10077"/>
                  <a:pt x="3609" y="10077"/>
                </a:cubicBezTo>
                <a:lnTo>
                  <a:pt x="4519" y="10077"/>
                </a:lnTo>
                <a:cubicBezTo>
                  <a:pt x="4520" y="10077"/>
                  <a:pt x="4521" y="10077"/>
                  <a:pt x="4522" y="10077"/>
                </a:cubicBezTo>
                <a:close/>
                <a:moveTo>
                  <a:pt x="10051" y="4379"/>
                </a:moveTo>
                <a:cubicBezTo>
                  <a:pt x="8815" y="4379"/>
                  <a:pt x="7809" y="5468"/>
                  <a:pt x="7809" y="6802"/>
                </a:cubicBezTo>
                <a:lnTo>
                  <a:pt x="7809" y="7264"/>
                </a:lnTo>
                <a:cubicBezTo>
                  <a:pt x="7308" y="7392"/>
                  <a:pt x="6886" y="7772"/>
                  <a:pt x="6683" y="8289"/>
                </a:cubicBezTo>
                <a:lnTo>
                  <a:pt x="6475" y="8820"/>
                </a:lnTo>
                <a:cubicBezTo>
                  <a:pt x="6345" y="9151"/>
                  <a:pt x="6388" y="9534"/>
                  <a:pt x="6616" y="9806"/>
                </a:cubicBezTo>
                <a:cubicBezTo>
                  <a:pt x="6819" y="10046"/>
                  <a:pt x="7076" y="10160"/>
                  <a:pt x="7329" y="10160"/>
                </a:cubicBezTo>
                <a:cubicBezTo>
                  <a:pt x="7346" y="10160"/>
                  <a:pt x="7365" y="10160"/>
                  <a:pt x="7382" y="10158"/>
                </a:cubicBezTo>
                <a:lnTo>
                  <a:pt x="7382" y="10158"/>
                </a:lnTo>
                <a:cubicBezTo>
                  <a:pt x="7105" y="10544"/>
                  <a:pt x="6709" y="10830"/>
                  <a:pt x="6247" y="10945"/>
                </a:cubicBezTo>
                <a:cubicBezTo>
                  <a:pt x="5998" y="10197"/>
                  <a:pt x="5340" y="9689"/>
                  <a:pt x="4590" y="9689"/>
                </a:cubicBezTo>
                <a:lnTo>
                  <a:pt x="3783" y="9689"/>
                </a:lnTo>
                <a:cubicBezTo>
                  <a:pt x="3558" y="9689"/>
                  <a:pt x="3363" y="9867"/>
                  <a:pt x="3360" y="10091"/>
                </a:cubicBezTo>
                <a:cubicBezTo>
                  <a:pt x="3349" y="10843"/>
                  <a:pt x="3741" y="11499"/>
                  <a:pt x="4320" y="11822"/>
                </a:cubicBezTo>
                <a:cubicBezTo>
                  <a:pt x="3742" y="12142"/>
                  <a:pt x="3349" y="12798"/>
                  <a:pt x="3360" y="13552"/>
                </a:cubicBezTo>
                <a:cubicBezTo>
                  <a:pt x="3363" y="13775"/>
                  <a:pt x="3558" y="13952"/>
                  <a:pt x="3783" y="13952"/>
                </a:cubicBezTo>
                <a:lnTo>
                  <a:pt x="4590" y="13952"/>
                </a:lnTo>
                <a:cubicBezTo>
                  <a:pt x="5350" y="13952"/>
                  <a:pt x="6015" y="13431"/>
                  <a:pt x="6258" y="12666"/>
                </a:cubicBezTo>
                <a:lnTo>
                  <a:pt x="6609" y="12684"/>
                </a:lnTo>
                <a:cubicBezTo>
                  <a:pt x="6690" y="12688"/>
                  <a:pt x="6770" y="12690"/>
                  <a:pt x="6850" y="12690"/>
                </a:cubicBezTo>
                <a:cubicBezTo>
                  <a:pt x="7750" y="12688"/>
                  <a:pt x="8632" y="12450"/>
                  <a:pt x="9410" y="11999"/>
                </a:cubicBezTo>
                <a:cubicBezTo>
                  <a:pt x="9504" y="11945"/>
                  <a:pt x="9541" y="11817"/>
                  <a:pt x="9490" y="11716"/>
                </a:cubicBezTo>
                <a:cubicBezTo>
                  <a:pt x="9455" y="11645"/>
                  <a:pt x="9388" y="11605"/>
                  <a:pt x="9318" y="11605"/>
                </a:cubicBezTo>
                <a:cubicBezTo>
                  <a:pt x="9288" y="11605"/>
                  <a:pt x="9256" y="11613"/>
                  <a:pt x="9227" y="11630"/>
                </a:cubicBezTo>
                <a:cubicBezTo>
                  <a:pt x="8502" y="12050"/>
                  <a:pt x="7681" y="12271"/>
                  <a:pt x="6846" y="12271"/>
                </a:cubicBezTo>
                <a:cubicBezTo>
                  <a:pt x="6773" y="12271"/>
                  <a:pt x="6699" y="12269"/>
                  <a:pt x="6626" y="12266"/>
                </a:cubicBezTo>
                <a:lnTo>
                  <a:pt x="6123" y="12241"/>
                </a:lnTo>
                <a:lnTo>
                  <a:pt x="6121" y="12241"/>
                </a:lnTo>
                <a:lnTo>
                  <a:pt x="6094" y="12240"/>
                </a:lnTo>
                <a:cubicBezTo>
                  <a:pt x="5884" y="12229"/>
                  <a:pt x="5722" y="12047"/>
                  <a:pt x="5722" y="11822"/>
                </a:cubicBezTo>
                <a:cubicBezTo>
                  <a:pt x="5722" y="11608"/>
                  <a:pt x="5870" y="11430"/>
                  <a:pt x="6066" y="11404"/>
                </a:cubicBezTo>
                <a:cubicBezTo>
                  <a:pt x="6091" y="11401"/>
                  <a:pt x="6114" y="11396"/>
                  <a:pt x="6138" y="11392"/>
                </a:cubicBezTo>
                <a:lnTo>
                  <a:pt x="6141" y="11392"/>
                </a:lnTo>
                <a:cubicBezTo>
                  <a:pt x="7005" y="11254"/>
                  <a:pt x="7708" y="10627"/>
                  <a:pt x="8021" y="9792"/>
                </a:cubicBezTo>
                <a:lnTo>
                  <a:pt x="8023" y="9790"/>
                </a:lnTo>
                <a:cubicBezTo>
                  <a:pt x="8139" y="9478"/>
                  <a:pt x="8197" y="9148"/>
                  <a:pt x="8197" y="8816"/>
                </a:cubicBezTo>
                <a:lnTo>
                  <a:pt x="8197" y="7705"/>
                </a:lnTo>
                <a:cubicBezTo>
                  <a:pt x="8307" y="7740"/>
                  <a:pt x="8422" y="7759"/>
                  <a:pt x="8538" y="7759"/>
                </a:cubicBezTo>
                <a:cubicBezTo>
                  <a:pt x="8542" y="7759"/>
                  <a:pt x="8547" y="7759"/>
                  <a:pt x="8551" y="7759"/>
                </a:cubicBezTo>
                <a:cubicBezTo>
                  <a:pt x="8876" y="7759"/>
                  <a:pt x="9171" y="7628"/>
                  <a:pt x="9426" y="7515"/>
                </a:cubicBezTo>
                <a:lnTo>
                  <a:pt x="9445" y="7508"/>
                </a:lnTo>
                <a:lnTo>
                  <a:pt x="9445" y="7508"/>
                </a:lnTo>
                <a:cubicBezTo>
                  <a:pt x="9442" y="7679"/>
                  <a:pt x="9435" y="7853"/>
                  <a:pt x="9422" y="8023"/>
                </a:cubicBezTo>
                <a:cubicBezTo>
                  <a:pt x="9383" y="8514"/>
                  <a:pt x="9298" y="8929"/>
                  <a:pt x="9163" y="9293"/>
                </a:cubicBezTo>
                <a:cubicBezTo>
                  <a:pt x="9020" y="9682"/>
                  <a:pt x="8802" y="10039"/>
                  <a:pt x="8520" y="10343"/>
                </a:cubicBezTo>
                <a:cubicBezTo>
                  <a:pt x="8262" y="10624"/>
                  <a:pt x="7934" y="10875"/>
                  <a:pt x="7519" y="11112"/>
                </a:cubicBezTo>
                <a:lnTo>
                  <a:pt x="7514" y="11115"/>
                </a:lnTo>
                <a:cubicBezTo>
                  <a:pt x="7327" y="11221"/>
                  <a:pt x="7247" y="11467"/>
                  <a:pt x="7330" y="11676"/>
                </a:cubicBezTo>
                <a:cubicBezTo>
                  <a:pt x="7395" y="11843"/>
                  <a:pt x="7546" y="11944"/>
                  <a:pt x="7705" y="11944"/>
                </a:cubicBezTo>
                <a:cubicBezTo>
                  <a:pt x="7760" y="11942"/>
                  <a:pt x="7813" y="11930"/>
                  <a:pt x="7864" y="11907"/>
                </a:cubicBezTo>
                <a:cubicBezTo>
                  <a:pt x="8378" y="11669"/>
                  <a:pt x="8796" y="11396"/>
                  <a:pt x="9144" y="11073"/>
                </a:cubicBezTo>
                <a:cubicBezTo>
                  <a:pt x="9343" y="10888"/>
                  <a:pt x="9523" y="10685"/>
                  <a:pt x="9682" y="10466"/>
                </a:cubicBezTo>
                <a:cubicBezTo>
                  <a:pt x="9844" y="10241"/>
                  <a:pt x="9983" y="10002"/>
                  <a:pt x="10100" y="9749"/>
                </a:cubicBezTo>
                <a:cubicBezTo>
                  <a:pt x="10309" y="9293"/>
                  <a:pt x="10455" y="8778"/>
                  <a:pt x="10545" y="8176"/>
                </a:cubicBezTo>
                <a:cubicBezTo>
                  <a:pt x="10581" y="7939"/>
                  <a:pt x="10608" y="7704"/>
                  <a:pt x="10626" y="7475"/>
                </a:cubicBezTo>
                <a:cubicBezTo>
                  <a:pt x="10918" y="7601"/>
                  <a:pt x="11237" y="7760"/>
                  <a:pt x="11593" y="7760"/>
                </a:cubicBezTo>
                <a:cubicBezTo>
                  <a:pt x="11674" y="7760"/>
                  <a:pt x="11756" y="7752"/>
                  <a:pt x="11836" y="7734"/>
                </a:cubicBezTo>
                <a:lnTo>
                  <a:pt x="11836" y="7734"/>
                </a:lnTo>
                <a:cubicBezTo>
                  <a:pt x="11751" y="8268"/>
                  <a:pt x="11592" y="8788"/>
                  <a:pt x="11361" y="9277"/>
                </a:cubicBezTo>
                <a:cubicBezTo>
                  <a:pt x="11017" y="10010"/>
                  <a:pt x="10510" y="10662"/>
                  <a:pt x="9902" y="11161"/>
                </a:cubicBezTo>
                <a:cubicBezTo>
                  <a:pt x="9817" y="11235"/>
                  <a:pt x="9799" y="11362"/>
                  <a:pt x="9864" y="11454"/>
                </a:cubicBezTo>
                <a:cubicBezTo>
                  <a:pt x="9900" y="11509"/>
                  <a:pt x="9959" y="11538"/>
                  <a:pt x="10018" y="11538"/>
                </a:cubicBezTo>
                <a:cubicBezTo>
                  <a:pt x="10060" y="11538"/>
                  <a:pt x="10101" y="11524"/>
                  <a:pt x="10136" y="11495"/>
                </a:cubicBezTo>
                <a:cubicBezTo>
                  <a:pt x="10542" y="11161"/>
                  <a:pt x="10899" y="10774"/>
                  <a:pt x="11200" y="10344"/>
                </a:cubicBezTo>
                <a:cubicBezTo>
                  <a:pt x="11339" y="10507"/>
                  <a:pt x="11532" y="10614"/>
                  <a:pt x="11746" y="10647"/>
                </a:cubicBezTo>
                <a:cubicBezTo>
                  <a:pt x="11785" y="10652"/>
                  <a:pt x="11824" y="10655"/>
                  <a:pt x="11863" y="10655"/>
                </a:cubicBezTo>
                <a:cubicBezTo>
                  <a:pt x="12314" y="10655"/>
                  <a:pt x="12708" y="10292"/>
                  <a:pt x="12767" y="9797"/>
                </a:cubicBezTo>
                <a:lnTo>
                  <a:pt x="12833" y="9258"/>
                </a:lnTo>
                <a:cubicBezTo>
                  <a:pt x="12904" y="8647"/>
                  <a:pt x="12680" y="8046"/>
                  <a:pt x="12238" y="7663"/>
                </a:cubicBezTo>
                <a:cubicBezTo>
                  <a:pt x="12274" y="7387"/>
                  <a:pt x="12293" y="7112"/>
                  <a:pt x="12294" y="6834"/>
                </a:cubicBezTo>
                <a:cubicBezTo>
                  <a:pt x="12300" y="5694"/>
                  <a:pt x="11576" y="4630"/>
                  <a:pt x="10455" y="4418"/>
                </a:cubicBezTo>
                <a:cubicBezTo>
                  <a:pt x="10319" y="4392"/>
                  <a:pt x="10184" y="4379"/>
                  <a:pt x="10051" y="4379"/>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 name="Google Shape;2643;p46"/>
          <p:cNvSpPr/>
          <p:nvPr/>
        </p:nvSpPr>
        <p:spPr>
          <a:xfrm>
            <a:off x="6094325" y="1439370"/>
            <a:ext cx="506013" cy="425140"/>
          </a:xfrm>
          <a:custGeom>
            <a:avLst/>
            <a:gdLst/>
            <a:ahLst/>
            <a:cxnLst/>
            <a:rect l="l" t="t" r="r" b="b"/>
            <a:pathLst>
              <a:path w="15223" h="12790" extrusionOk="0">
                <a:moveTo>
                  <a:pt x="14223" y="776"/>
                </a:moveTo>
                <a:lnTo>
                  <a:pt x="13463" y="1845"/>
                </a:lnTo>
                <a:cubicBezTo>
                  <a:pt x="13428" y="1902"/>
                  <a:pt x="13299" y="1937"/>
                  <a:pt x="13299" y="1937"/>
                </a:cubicBezTo>
                <a:lnTo>
                  <a:pt x="6134" y="1937"/>
                </a:lnTo>
                <a:cubicBezTo>
                  <a:pt x="6027" y="1937"/>
                  <a:pt x="5940" y="2024"/>
                  <a:pt x="5940" y="2131"/>
                </a:cubicBezTo>
                <a:cubicBezTo>
                  <a:pt x="5940" y="2239"/>
                  <a:pt x="6027" y="2326"/>
                  <a:pt x="6134" y="2326"/>
                </a:cubicBezTo>
                <a:lnTo>
                  <a:pt x="12611" y="2326"/>
                </a:lnTo>
                <a:lnTo>
                  <a:pt x="12477" y="2985"/>
                </a:lnTo>
                <a:cubicBezTo>
                  <a:pt x="12472" y="3015"/>
                  <a:pt x="12445" y="3036"/>
                  <a:pt x="12415" y="3100"/>
                </a:cubicBezTo>
                <a:lnTo>
                  <a:pt x="2898" y="3100"/>
                </a:lnTo>
                <a:cubicBezTo>
                  <a:pt x="2867" y="3036"/>
                  <a:pt x="2841" y="3015"/>
                  <a:pt x="2835" y="2985"/>
                </a:cubicBezTo>
                <a:lnTo>
                  <a:pt x="2702" y="2326"/>
                </a:lnTo>
                <a:lnTo>
                  <a:pt x="4946" y="2326"/>
                </a:lnTo>
                <a:cubicBezTo>
                  <a:pt x="5053" y="2326"/>
                  <a:pt x="5140" y="2239"/>
                  <a:pt x="5140" y="2131"/>
                </a:cubicBezTo>
                <a:cubicBezTo>
                  <a:pt x="5140" y="2024"/>
                  <a:pt x="5053" y="1937"/>
                  <a:pt x="4946" y="1937"/>
                </a:cubicBezTo>
                <a:lnTo>
                  <a:pt x="2017" y="1937"/>
                </a:lnTo>
                <a:cubicBezTo>
                  <a:pt x="1948" y="1937"/>
                  <a:pt x="1887" y="1904"/>
                  <a:pt x="1851" y="1845"/>
                </a:cubicBezTo>
                <a:lnTo>
                  <a:pt x="1092" y="776"/>
                </a:lnTo>
                <a:close/>
                <a:moveTo>
                  <a:pt x="9213" y="3489"/>
                </a:moveTo>
                <a:cubicBezTo>
                  <a:pt x="9213" y="3489"/>
                  <a:pt x="8843" y="3928"/>
                  <a:pt x="8933" y="4133"/>
                </a:cubicBezTo>
                <a:lnTo>
                  <a:pt x="8933" y="4262"/>
                </a:lnTo>
                <a:lnTo>
                  <a:pt x="6608" y="4262"/>
                </a:lnTo>
                <a:lnTo>
                  <a:pt x="6608" y="4133"/>
                </a:lnTo>
                <a:cubicBezTo>
                  <a:pt x="6608" y="4133"/>
                  <a:pt x="6306" y="3761"/>
                  <a:pt x="6101" y="3489"/>
                </a:cubicBezTo>
                <a:close/>
                <a:moveTo>
                  <a:pt x="6220" y="4262"/>
                </a:moveTo>
                <a:lnTo>
                  <a:pt x="6220" y="4548"/>
                </a:lnTo>
                <a:cubicBezTo>
                  <a:pt x="6197" y="4565"/>
                  <a:pt x="6180" y="4580"/>
                  <a:pt x="6167" y="4597"/>
                </a:cubicBezTo>
                <a:lnTo>
                  <a:pt x="6167" y="4597"/>
                </a:lnTo>
                <a:lnTo>
                  <a:pt x="6161" y="4262"/>
                </a:lnTo>
                <a:close/>
                <a:moveTo>
                  <a:pt x="9564" y="4262"/>
                </a:moveTo>
                <a:lnTo>
                  <a:pt x="9543" y="5425"/>
                </a:lnTo>
                <a:lnTo>
                  <a:pt x="6182" y="5425"/>
                </a:lnTo>
                <a:lnTo>
                  <a:pt x="6171" y="4811"/>
                </a:lnTo>
                <a:lnTo>
                  <a:pt x="6171" y="4811"/>
                </a:lnTo>
                <a:cubicBezTo>
                  <a:pt x="6195" y="4871"/>
                  <a:pt x="6230" y="4944"/>
                  <a:pt x="6268" y="5039"/>
                </a:cubicBezTo>
                <a:lnTo>
                  <a:pt x="9046" y="5039"/>
                </a:lnTo>
                <a:cubicBezTo>
                  <a:pt x="9116" y="4863"/>
                  <a:pt x="9209" y="4699"/>
                  <a:pt x="9320" y="4548"/>
                </a:cubicBezTo>
                <a:lnTo>
                  <a:pt x="9320" y="4262"/>
                </a:lnTo>
                <a:close/>
                <a:moveTo>
                  <a:pt x="3751" y="4262"/>
                </a:moveTo>
                <a:lnTo>
                  <a:pt x="3731" y="5426"/>
                </a:lnTo>
                <a:lnTo>
                  <a:pt x="2732" y="5426"/>
                </a:lnTo>
                <a:lnTo>
                  <a:pt x="2732" y="4650"/>
                </a:lnTo>
                <a:lnTo>
                  <a:pt x="3359" y="4650"/>
                </a:lnTo>
                <a:cubicBezTo>
                  <a:pt x="3382" y="4670"/>
                  <a:pt x="3401" y="4679"/>
                  <a:pt x="3418" y="4679"/>
                </a:cubicBezTo>
                <a:cubicBezTo>
                  <a:pt x="3484" y="4679"/>
                  <a:pt x="3507" y="4548"/>
                  <a:pt x="3507" y="4548"/>
                </a:cubicBezTo>
                <a:lnTo>
                  <a:pt x="3507" y="4262"/>
                </a:lnTo>
                <a:close/>
                <a:moveTo>
                  <a:pt x="11646" y="4264"/>
                </a:moveTo>
                <a:lnTo>
                  <a:pt x="11646" y="4446"/>
                </a:lnTo>
                <a:cubicBezTo>
                  <a:pt x="11646" y="4560"/>
                  <a:pt x="11737" y="4651"/>
                  <a:pt x="11850" y="4651"/>
                </a:cubicBezTo>
                <a:lnTo>
                  <a:pt x="12421" y="4651"/>
                </a:lnTo>
                <a:lnTo>
                  <a:pt x="12421" y="5426"/>
                </a:lnTo>
                <a:lnTo>
                  <a:pt x="11421" y="5426"/>
                </a:lnTo>
                <a:lnTo>
                  <a:pt x="11400" y="4264"/>
                </a:lnTo>
                <a:close/>
                <a:moveTo>
                  <a:pt x="3969" y="9300"/>
                </a:moveTo>
                <a:cubicBezTo>
                  <a:pt x="3961" y="9301"/>
                  <a:pt x="3954" y="9302"/>
                  <a:pt x="3947" y="9302"/>
                </a:cubicBezTo>
                <a:lnTo>
                  <a:pt x="3988" y="9302"/>
                </a:lnTo>
                <a:cubicBezTo>
                  <a:pt x="3981" y="9302"/>
                  <a:pt x="3975" y="9301"/>
                  <a:pt x="3969" y="9300"/>
                </a:cubicBezTo>
                <a:close/>
                <a:moveTo>
                  <a:pt x="3927" y="9689"/>
                </a:moveTo>
                <a:cubicBezTo>
                  <a:pt x="3927" y="9689"/>
                  <a:pt x="3927" y="9689"/>
                  <a:pt x="3927" y="9689"/>
                </a:cubicBezTo>
                <a:lnTo>
                  <a:pt x="3927" y="9689"/>
                </a:lnTo>
                <a:cubicBezTo>
                  <a:pt x="3928" y="9689"/>
                  <a:pt x="3929" y="9689"/>
                  <a:pt x="3930" y="9689"/>
                </a:cubicBezTo>
                <a:close/>
                <a:moveTo>
                  <a:pt x="11233" y="11238"/>
                </a:moveTo>
                <a:lnTo>
                  <a:pt x="11254" y="12371"/>
                </a:lnTo>
                <a:cubicBezTo>
                  <a:pt x="11254" y="12379"/>
                  <a:pt x="11251" y="12386"/>
                  <a:pt x="11245" y="12392"/>
                </a:cubicBezTo>
                <a:cubicBezTo>
                  <a:pt x="11239" y="12398"/>
                  <a:pt x="11232" y="12400"/>
                  <a:pt x="11225" y="12400"/>
                </a:cubicBezTo>
                <a:lnTo>
                  <a:pt x="9779" y="12400"/>
                </a:lnTo>
                <a:cubicBezTo>
                  <a:pt x="9762" y="12400"/>
                  <a:pt x="9749" y="12387"/>
                  <a:pt x="9750" y="12371"/>
                </a:cubicBezTo>
                <a:lnTo>
                  <a:pt x="9770" y="11238"/>
                </a:lnTo>
                <a:close/>
                <a:moveTo>
                  <a:pt x="5545" y="11239"/>
                </a:moveTo>
                <a:lnTo>
                  <a:pt x="5565" y="12371"/>
                </a:lnTo>
                <a:cubicBezTo>
                  <a:pt x="5565" y="12380"/>
                  <a:pt x="5563" y="12387"/>
                  <a:pt x="5557" y="12392"/>
                </a:cubicBezTo>
                <a:cubicBezTo>
                  <a:pt x="5552" y="12397"/>
                  <a:pt x="5546" y="12401"/>
                  <a:pt x="5539" y="12401"/>
                </a:cubicBezTo>
                <a:cubicBezTo>
                  <a:pt x="5538" y="12401"/>
                  <a:pt x="5537" y="12401"/>
                  <a:pt x="5536" y="12400"/>
                </a:cubicBezTo>
                <a:lnTo>
                  <a:pt x="4091" y="12400"/>
                </a:lnTo>
                <a:cubicBezTo>
                  <a:pt x="4090" y="12401"/>
                  <a:pt x="4089" y="12401"/>
                  <a:pt x="4087" y="12401"/>
                </a:cubicBezTo>
                <a:cubicBezTo>
                  <a:pt x="4080" y="12401"/>
                  <a:pt x="4074" y="12397"/>
                  <a:pt x="4069" y="12392"/>
                </a:cubicBezTo>
                <a:cubicBezTo>
                  <a:pt x="4065" y="12387"/>
                  <a:pt x="4062" y="12379"/>
                  <a:pt x="4062" y="12371"/>
                </a:cubicBezTo>
                <a:lnTo>
                  <a:pt x="4082" y="11239"/>
                </a:lnTo>
                <a:close/>
                <a:moveTo>
                  <a:pt x="548" y="1"/>
                </a:moveTo>
                <a:cubicBezTo>
                  <a:pt x="208" y="1"/>
                  <a:pt x="1" y="371"/>
                  <a:pt x="178" y="660"/>
                </a:cubicBezTo>
                <a:lnTo>
                  <a:pt x="1021" y="2039"/>
                </a:lnTo>
                <a:cubicBezTo>
                  <a:pt x="1131" y="2217"/>
                  <a:pt x="1324" y="2326"/>
                  <a:pt x="1535" y="2326"/>
                </a:cubicBezTo>
                <a:lnTo>
                  <a:pt x="2266" y="2326"/>
                </a:lnTo>
                <a:lnTo>
                  <a:pt x="2432" y="3113"/>
                </a:lnTo>
                <a:cubicBezTo>
                  <a:pt x="2477" y="3332"/>
                  <a:pt x="2670" y="3489"/>
                  <a:pt x="2893" y="3489"/>
                </a:cubicBezTo>
                <a:lnTo>
                  <a:pt x="3526" y="3489"/>
                </a:lnTo>
                <a:cubicBezTo>
                  <a:pt x="3526" y="3489"/>
                  <a:pt x="3155" y="3930"/>
                  <a:pt x="3120" y="4134"/>
                </a:cubicBezTo>
                <a:lnTo>
                  <a:pt x="3120" y="4264"/>
                </a:lnTo>
                <a:lnTo>
                  <a:pt x="2626" y="4264"/>
                </a:lnTo>
                <a:cubicBezTo>
                  <a:pt x="2455" y="4345"/>
                  <a:pt x="2345" y="4657"/>
                  <a:pt x="2345" y="4657"/>
                </a:cubicBezTo>
                <a:lnTo>
                  <a:pt x="2345" y="5502"/>
                </a:lnTo>
                <a:cubicBezTo>
                  <a:pt x="2345" y="5674"/>
                  <a:pt x="2484" y="5814"/>
                  <a:pt x="2657" y="5814"/>
                </a:cubicBezTo>
                <a:lnTo>
                  <a:pt x="3843" y="5814"/>
                </a:lnTo>
                <a:lnTo>
                  <a:pt x="3785" y="9091"/>
                </a:lnTo>
                <a:cubicBezTo>
                  <a:pt x="3782" y="9199"/>
                  <a:pt x="3863" y="9289"/>
                  <a:pt x="3969" y="9300"/>
                </a:cubicBezTo>
                <a:lnTo>
                  <a:pt x="3969" y="9300"/>
                </a:lnTo>
                <a:cubicBezTo>
                  <a:pt x="4069" y="9290"/>
                  <a:pt x="4148" y="9206"/>
                  <a:pt x="4150" y="9101"/>
                </a:cubicBezTo>
                <a:lnTo>
                  <a:pt x="4250" y="3489"/>
                </a:lnTo>
                <a:lnTo>
                  <a:pt x="5377" y="3489"/>
                </a:lnTo>
                <a:lnTo>
                  <a:pt x="5509" y="10852"/>
                </a:lnTo>
                <a:lnTo>
                  <a:pt x="4121" y="10852"/>
                </a:lnTo>
                <a:lnTo>
                  <a:pt x="4139" y="9908"/>
                </a:lnTo>
                <a:cubicBezTo>
                  <a:pt x="4140" y="9789"/>
                  <a:pt x="4046" y="9692"/>
                  <a:pt x="3927" y="9689"/>
                </a:cubicBezTo>
                <a:lnTo>
                  <a:pt x="3927" y="9689"/>
                </a:lnTo>
                <a:cubicBezTo>
                  <a:pt x="3814" y="9690"/>
                  <a:pt x="3724" y="9781"/>
                  <a:pt x="3721" y="9894"/>
                </a:cubicBezTo>
                <a:lnTo>
                  <a:pt x="3677" y="12337"/>
                </a:lnTo>
                <a:cubicBezTo>
                  <a:pt x="3673" y="12585"/>
                  <a:pt x="3873" y="12789"/>
                  <a:pt x="4123" y="12789"/>
                </a:cubicBezTo>
                <a:lnTo>
                  <a:pt x="5522" y="12789"/>
                </a:lnTo>
                <a:cubicBezTo>
                  <a:pt x="5766" y="12789"/>
                  <a:pt x="5960" y="12591"/>
                  <a:pt x="5956" y="12348"/>
                </a:cubicBezTo>
                <a:lnTo>
                  <a:pt x="5840" y="5814"/>
                </a:lnTo>
                <a:lnTo>
                  <a:pt x="9476" y="5814"/>
                </a:lnTo>
                <a:lnTo>
                  <a:pt x="9358" y="12348"/>
                </a:lnTo>
                <a:cubicBezTo>
                  <a:pt x="9354" y="12591"/>
                  <a:pt x="9550" y="12789"/>
                  <a:pt x="9792" y="12789"/>
                </a:cubicBezTo>
                <a:lnTo>
                  <a:pt x="11196" y="12789"/>
                </a:lnTo>
                <a:cubicBezTo>
                  <a:pt x="11441" y="12789"/>
                  <a:pt x="11638" y="12589"/>
                  <a:pt x="11634" y="12344"/>
                </a:cubicBezTo>
                <a:lnTo>
                  <a:pt x="11540" y="7095"/>
                </a:lnTo>
                <a:cubicBezTo>
                  <a:pt x="11537" y="6984"/>
                  <a:pt x="11447" y="6895"/>
                  <a:pt x="11336" y="6895"/>
                </a:cubicBezTo>
                <a:cubicBezTo>
                  <a:pt x="11334" y="6895"/>
                  <a:pt x="11332" y="6895"/>
                  <a:pt x="11331" y="6895"/>
                </a:cubicBezTo>
                <a:cubicBezTo>
                  <a:pt x="11218" y="6897"/>
                  <a:pt x="11128" y="6989"/>
                  <a:pt x="11130" y="7103"/>
                </a:cubicBezTo>
                <a:lnTo>
                  <a:pt x="11197" y="10852"/>
                </a:lnTo>
                <a:lnTo>
                  <a:pt x="9807" y="10852"/>
                </a:lnTo>
                <a:lnTo>
                  <a:pt x="9939" y="3489"/>
                </a:lnTo>
                <a:lnTo>
                  <a:pt x="11061" y="3489"/>
                </a:lnTo>
                <a:lnTo>
                  <a:pt x="11112" y="6384"/>
                </a:lnTo>
                <a:cubicBezTo>
                  <a:pt x="11114" y="6497"/>
                  <a:pt x="11207" y="6589"/>
                  <a:pt x="11321" y="6589"/>
                </a:cubicBezTo>
                <a:lnTo>
                  <a:pt x="11322" y="6589"/>
                </a:lnTo>
                <a:cubicBezTo>
                  <a:pt x="11322" y="6589"/>
                  <a:pt x="11525" y="6384"/>
                  <a:pt x="11522" y="6272"/>
                </a:cubicBezTo>
                <a:lnTo>
                  <a:pt x="11515" y="5814"/>
                </a:lnTo>
                <a:lnTo>
                  <a:pt x="12496" y="5814"/>
                </a:lnTo>
                <a:cubicBezTo>
                  <a:pt x="12669" y="5814"/>
                  <a:pt x="12808" y="5674"/>
                  <a:pt x="12808" y="5502"/>
                </a:cubicBezTo>
                <a:lnTo>
                  <a:pt x="12808" y="4576"/>
                </a:lnTo>
                <a:cubicBezTo>
                  <a:pt x="12808" y="4403"/>
                  <a:pt x="12669" y="4264"/>
                  <a:pt x="12496" y="4264"/>
                </a:cubicBezTo>
                <a:lnTo>
                  <a:pt x="12033" y="4264"/>
                </a:lnTo>
                <a:lnTo>
                  <a:pt x="12033" y="4134"/>
                </a:lnTo>
                <a:cubicBezTo>
                  <a:pt x="12033" y="4134"/>
                  <a:pt x="12004" y="3855"/>
                  <a:pt x="11862" y="3855"/>
                </a:cubicBezTo>
                <a:cubicBezTo>
                  <a:pt x="11841" y="3855"/>
                  <a:pt x="11816" y="3861"/>
                  <a:pt x="11789" y="3876"/>
                </a:cubicBezTo>
                <a:lnTo>
                  <a:pt x="11477" y="3876"/>
                </a:lnTo>
                <a:lnTo>
                  <a:pt x="11472" y="3489"/>
                </a:lnTo>
                <a:lnTo>
                  <a:pt x="12421" y="3489"/>
                </a:lnTo>
                <a:cubicBezTo>
                  <a:pt x="12422" y="3489"/>
                  <a:pt x="12423" y="3489"/>
                  <a:pt x="12424" y="3489"/>
                </a:cubicBezTo>
                <a:cubicBezTo>
                  <a:pt x="12646" y="3489"/>
                  <a:pt x="12838" y="3331"/>
                  <a:pt x="12884" y="3113"/>
                </a:cubicBezTo>
                <a:lnTo>
                  <a:pt x="13048" y="2326"/>
                </a:lnTo>
                <a:lnTo>
                  <a:pt x="13781" y="2326"/>
                </a:lnTo>
                <a:cubicBezTo>
                  <a:pt x="13990" y="2326"/>
                  <a:pt x="14184" y="2217"/>
                  <a:pt x="14293" y="2039"/>
                </a:cubicBezTo>
                <a:lnTo>
                  <a:pt x="15136" y="660"/>
                </a:lnTo>
                <a:cubicBezTo>
                  <a:pt x="15219" y="526"/>
                  <a:pt x="15222" y="359"/>
                  <a:pt x="15145" y="221"/>
                </a:cubicBezTo>
                <a:cubicBezTo>
                  <a:pt x="15068" y="85"/>
                  <a:pt x="14925" y="1"/>
                  <a:pt x="147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44" name="Google Shape;2644;p46"/>
          <p:cNvGrpSpPr/>
          <p:nvPr/>
        </p:nvGrpSpPr>
        <p:grpSpPr>
          <a:xfrm rot="477077">
            <a:off x="81359" y="3553784"/>
            <a:ext cx="1456893" cy="1987778"/>
            <a:chOff x="1274013" y="1595300"/>
            <a:chExt cx="1064625" cy="1452675"/>
          </a:xfrm>
        </p:grpSpPr>
        <p:sp>
          <p:nvSpPr>
            <p:cNvPr id="2645" name="Google Shape;2645;p46"/>
            <p:cNvSpPr/>
            <p:nvPr/>
          </p:nvSpPr>
          <p:spPr>
            <a:xfrm>
              <a:off x="1385888" y="1859700"/>
              <a:ext cx="117600" cy="133850"/>
            </a:xfrm>
            <a:custGeom>
              <a:avLst/>
              <a:gdLst/>
              <a:ahLst/>
              <a:cxnLst/>
              <a:rect l="l" t="t" r="r" b="b"/>
              <a:pathLst>
                <a:path w="4704" h="5354" extrusionOk="0">
                  <a:moveTo>
                    <a:pt x="4387" y="1"/>
                  </a:moveTo>
                  <a:cubicBezTo>
                    <a:pt x="4335" y="1"/>
                    <a:pt x="4281" y="20"/>
                    <a:pt x="4235" y="67"/>
                  </a:cubicBezTo>
                  <a:cubicBezTo>
                    <a:pt x="2706" y="1593"/>
                    <a:pt x="1257" y="3274"/>
                    <a:pt x="83" y="5091"/>
                  </a:cubicBezTo>
                  <a:cubicBezTo>
                    <a:pt x="1" y="5217"/>
                    <a:pt x="131" y="5354"/>
                    <a:pt x="257" y="5354"/>
                  </a:cubicBezTo>
                  <a:cubicBezTo>
                    <a:pt x="302" y="5354"/>
                    <a:pt x="347" y="5336"/>
                    <a:pt x="381" y="5293"/>
                  </a:cubicBezTo>
                  <a:cubicBezTo>
                    <a:pt x="1729" y="3595"/>
                    <a:pt x="3069" y="1934"/>
                    <a:pt x="4558" y="355"/>
                  </a:cubicBezTo>
                  <a:cubicBezTo>
                    <a:pt x="4703" y="199"/>
                    <a:pt x="4553" y="1"/>
                    <a:pt x="4387" y="1"/>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46"/>
            <p:cNvSpPr/>
            <p:nvPr/>
          </p:nvSpPr>
          <p:spPr>
            <a:xfrm>
              <a:off x="1390713" y="1963675"/>
              <a:ext cx="171975" cy="35625"/>
            </a:xfrm>
            <a:custGeom>
              <a:avLst/>
              <a:gdLst/>
              <a:ahLst/>
              <a:cxnLst/>
              <a:rect l="l" t="t" r="r" b="b"/>
              <a:pathLst>
                <a:path w="6879" h="1425" extrusionOk="0">
                  <a:moveTo>
                    <a:pt x="6487" y="0"/>
                  </a:moveTo>
                  <a:cubicBezTo>
                    <a:pt x="6464" y="0"/>
                    <a:pt x="6440" y="4"/>
                    <a:pt x="6414" y="10"/>
                  </a:cubicBezTo>
                  <a:cubicBezTo>
                    <a:pt x="5243" y="313"/>
                    <a:pt x="4058" y="559"/>
                    <a:pt x="2858" y="715"/>
                  </a:cubicBezTo>
                  <a:cubicBezTo>
                    <a:pt x="1935" y="837"/>
                    <a:pt x="968" y="806"/>
                    <a:pt x="81" y="1095"/>
                  </a:cubicBezTo>
                  <a:cubicBezTo>
                    <a:pt x="0" y="1121"/>
                    <a:pt x="10" y="1235"/>
                    <a:pt x="89" y="1254"/>
                  </a:cubicBezTo>
                  <a:cubicBezTo>
                    <a:pt x="551" y="1374"/>
                    <a:pt x="1048" y="1424"/>
                    <a:pt x="1563" y="1424"/>
                  </a:cubicBezTo>
                  <a:cubicBezTo>
                    <a:pt x="3239" y="1424"/>
                    <a:pt x="5105" y="893"/>
                    <a:pt x="6577" y="509"/>
                  </a:cubicBezTo>
                  <a:cubicBezTo>
                    <a:pt x="6879" y="430"/>
                    <a:pt x="6762" y="0"/>
                    <a:pt x="6487"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46"/>
            <p:cNvSpPr/>
            <p:nvPr/>
          </p:nvSpPr>
          <p:spPr>
            <a:xfrm>
              <a:off x="1473088" y="2081375"/>
              <a:ext cx="117600" cy="133850"/>
            </a:xfrm>
            <a:custGeom>
              <a:avLst/>
              <a:gdLst/>
              <a:ahLst/>
              <a:cxnLst/>
              <a:rect l="l" t="t" r="r" b="b"/>
              <a:pathLst>
                <a:path w="4704" h="5354" extrusionOk="0">
                  <a:moveTo>
                    <a:pt x="4387" y="0"/>
                  </a:moveTo>
                  <a:cubicBezTo>
                    <a:pt x="4335" y="0"/>
                    <a:pt x="4281" y="20"/>
                    <a:pt x="4234" y="67"/>
                  </a:cubicBezTo>
                  <a:cubicBezTo>
                    <a:pt x="2706" y="1593"/>
                    <a:pt x="1256" y="3275"/>
                    <a:pt x="83" y="5091"/>
                  </a:cubicBezTo>
                  <a:cubicBezTo>
                    <a:pt x="1" y="5217"/>
                    <a:pt x="131" y="5353"/>
                    <a:pt x="256" y="5353"/>
                  </a:cubicBezTo>
                  <a:cubicBezTo>
                    <a:pt x="302" y="5353"/>
                    <a:pt x="347" y="5335"/>
                    <a:pt x="381" y="5293"/>
                  </a:cubicBezTo>
                  <a:cubicBezTo>
                    <a:pt x="1730" y="3595"/>
                    <a:pt x="3070" y="1934"/>
                    <a:pt x="4558" y="354"/>
                  </a:cubicBezTo>
                  <a:cubicBezTo>
                    <a:pt x="4704" y="199"/>
                    <a:pt x="4553" y="0"/>
                    <a:pt x="4387"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46"/>
            <p:cNvSpPr/>
            <p:nvPr/>
          </p:nvSpPr>
          <p:spPr>
            <a:xfrm>
              <a:off x="1477888" y="2185375"/>
              <a:ext cx="172000" cy="35625"/>
            </a:xfrm>
            <a:custGeom>
              <a:avLst/>
              <a:gdLst/>
              <a:ahLst/>
              <a:cxnLst/>
              <a:rect l="l" t="t" r="r" b="b"/>
              <a:pathLst>
                <a:path w="6880" h="1425" extrusionOk="0">
                  <a:moveTo>
                    <a:pt x="6488" y="0"/>
                  </a:moveTo>
                  <a:cubicBezTo>
                    <a:pt x="6465" y="0"/>
                    <a:pt x="6440" y="3"/>
                    <a:pt x="6415" y="10"/>
                  </a:cubicBezTo>
                  <a:cubicBezTo>
                    <a:pt x="5244" y="312"/>
                    <a:pt x="4059" y="558"/>
                    <a:pt x="2860" y="715"/>
                  </a:cubicBezTo>
                  <a:cubicBezTo>
                    <a:pt x="1936" y="835"/>
                    <a:pt x="969" y="805"/>
                    <a:pt x="82" y="1093"/>
                  </a:cubicBezTo>
                  <a:cubicBezTo>
                    <a:pt x="1" y="1120"/>
                    <a:pt x="11" y="1234"/>
                    <a:pt x="90" y="1254"/>
                  </a:cubicBezTo>
                  <a:cubicBezTo>
                    <a:pt x="551" y="1374"/>
                    <a:pt x="1048" y="1424"/>
                    <a:pt x="1562" y="1424"/>
                  </a:cubicBezTo>
                  <a:cubicBezTo>
                    <a:pt x="3239" y="1424"/>
                    <a:pt x="5105" y="892"/>
                    <a:pt x="6578" y="508"/>
                  </a:cubicBezTo>
                  <a:cubicBezTo>
                    <a:pt x="6879" y="430"/>
                    <a:pt x="6763" y="0"/>
                    <a:pt x="6488"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46"/>
            <p:cNvSpPr/>
            <p:nvPr/>
          </p:nvSpPr>
          <p:spPr>
            <a:xfrm>
              <a:off x="1573488" y="2320825"/>
              <a:ext cx="117575" cy="133850"/>
            </a:xfrm>
            <a:custGeom>
              <a:avLst/>
              <a:gdLst/>
              <a:ahLst/>
              <a:cxnLst/>
              <a:rect l="l" t="t" r="r" b="b"/>
              <a:pathLst>
                <a:path w="4703" h="5354" extrusionOk="0">
                  <a:moveTo>
                    <a:pt x="4386" y="0"/>
                  </a:moveTo>
                  <a:cubicBezTo>
                    <a:pt x="4334" y="0"/>
                    <a:pt x="4280" y="20"/>
                    <a:pt x="4233" y="67"/>
                  </a:cubicBezTo>
                  <a:cubicBezTo>
                    <a:pt x="2705" y="1593"/>
                    <a:pt x="1255" y="3274"/>
                    <a:pt x="82" y="5091"/>
                  </a:cubicBezTo>
                  <a:cubicBezTo>
                    <a:pt x="0" y="5217"/>
                    <a:pt x="130" y="5354"/>
                    <a:pt x="256" y="5354"/>
                  </a:cubicBezTo>
                  <a:cubicBezTo>
                    <a:pt x="301" y="5354"/>
                    <a:pt x="346" y="5336"/>
                    <a:pt x="380" y="5293"/>
                  </a:cubicBezTo>
                  <a:cubicBezTo>
                    <a:pt x="1729" y="3595"/>
                    <a:pt x="3068" y="1935"/>
                    <a:pt x="4556" y="355"/>
                  </a:cubicBezTo>
                  <a:cubicBezTo>
                    <a:pt x="4702" y="199"/>
                    <a:pt x="4553" y="0"/>
                    <a:pt x="4386"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46"/>
            <p:cNvSpPr/>
            <p:nvPr/>
          </p:nvSpPr>
          <p:spPr>
            <a:xfrm>
              <a:off x="1578263" y="2424800"/>
              <a:ext cx="172000" cy="35625"/>
            </a:xfrm>
            <a:custGeom>
              <a:avLst/>
              <a:gdLst/>
              <a:ahLst/>
              <a:cxnLst/>
              <a:rect l="l" t="t" r="r" b="b"/>
              <a:pathLst>
                <a:path w="6880" h="1425" extrusionOk="0">
                  <a:moveTo>
                    <a:pt x="6487" y="1"/>
                  </a:moveTo>
                  <a:cubicBezTo>
                    <a:pt x="6464" y="1"/>
                    <a:pt x="6440" y="4"/>
                    <a:pt x="6415" y="10"/>
                  </a:cubicBezTo>
                  <a:cubicBezTo>
                    <a:pt x="5243" y="313"/>
                    <a:pt x="4059" y="558"/>
                    <a:pt x="2859" y="715"/>
                  </a:cubicBezTo>
                  <a:cubicBezTo>
                    <a:pt x="1935" y="837"/>
                    <a:pt x="968" y="805"/>
                    <a:pt x="81" y="1095"/>
                  </a:cubicBezTo>
                  <a:cubicBezTo>
                    <a:pt x="0" y="1121"/>
                    <a:pt x="11" y="1235"/>
                    <a:pt x="89" y="1254"/>
                  </a:cubicBezTo>
                  <a:cubicBezTo>
                    <a:pt x="551" y="1374"/>
                    <a:pt x="1048" y="1425"/>
                    <a:pt x="1563" y="1425"/>
                  </a:cubicBezTo>
                  <a:cubicBezTo>
                    <a:pt x="3239" y="1425"/>
                    <a:pt x="5105" y="893"/>
                    <a:pt x="6577" y="509"/>
                  </a:cubicBezTo>
                  <a:cubicBezTo>
                    <a:pt x="6880" y="430"/>
                    <a:pt x="6763" y="1"/>
                    <a:pt x="6487" y="1"/>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46"/>
            <p:cNvSpPr/>
            <p:nvPr/>
          </p:nvSpPr>
          <p:spPr>
            <a:xfrm>
              <a:off x="1472538" y="1595300"/>
              <a:ext cx="681275" cy="397875"/>
            </a:xfrm>
            <a:custGeom>
              <a:avLst/>
              <a:gdLst/>
              <a:ahLst/>
              <a:cxnLst/>
              <a:rect l="l" t="t" r="r" b="b"/>
              <a:pathLst>
                <a:path w="27251" h="15915" extrusionOk="0">
                  <a:moveTo>
                    <a:pt x="25522" y="0"/>
                  </a:moveTo>
                  <a:lnTo>
                    <a:pt x="24560" y="391"/>
                  </a:lnTo>
                  <a:cubicBezTo>
                    <a:pt x="19626" y="2393"/>
                    <a:pt x="14662" y="4310"/>
                    <a:pt x="9752" y="6316"/>
                  </a:cubicBezTo>
                  <a:cubicBezTo>
                    <a:pt x="9025" y="6612"/>
                    <a:pt x="8299" y="6909"/>
                    <a:pt x="7573" y="7206"/>
                  </a:cubicBezTo>
                  <a:cubicBezTo>
                    <a:pt x="6083" y="7816"/>
                    <a:pt x="4611" y="8466"/>
                    <a:pt x="3137" y="9109"/>
                  </a:cubicBezTo>
                  <a:cubicBezTo>
                    <a:pt x="2897" y="9215"/>
                    <a:pt x="2657" y="9315"/>
                    <a:pt x="2416" y="9411"/>
                  </a:cubicBezTo>
                  <a:cubicBezTo>
                    <a:pt x="2035" y="9564"/>
                    <a:pt x="1653" y="9707"/>
                    <a:pt x="1264" y="9845"/>
                  </a:cubicBezTo>
                  <a:cubicBezTo>
                    <a:pt x="865" y="9984"/>
                    <a:pt x="166" y="10198"/>
                    <a:pt x="98" y="10700"/>
                  </a:cubicBezTo>
                  <a:cubicBezTo>
                    <a:pt x="1" y="11428"/>
                    <a:pt x="331" y="12422"/>
                    <a:pt x="579" y="13095"/>
                  </a:cubicBezTo>
                  <a:cubicBezTo>
                    <a:pt x="926" y="14033"/>
                    <a:pt x="1460" y="14903"/>
                    <a:pt x="2151" y="15627"/>
                  </a:cubicBezTo>
                  <a:cubicBezTo>
                    <a:pt x="2246" y="15724"/>
                    <a:pt x="2346" y="15823"/>
                    <a:pt x="2473" y="15872"/>
                  </a:cubicBezTo>
                  <a:cubicBezTo>
                    <a:pt x="2551" y="15904"/>
                    <a:pt x="2634" y="15914"/>
                    <a:pt x="2719" y="15914"/>
                  </a:cubicBezTo>
                  <a:cubicBezTo>
                    <a:pt x="2799" y="15914"/>
                    <a:pt x="2881" y="15905"/>
                    <a:pt x="2961" y="15895"/>
                  </a:cubicBezTo>
                  <a:cubicBezTo>
                    <a:pt x="5543" y="15583"/>
                    <a:pt x="8088" y="15007"/>
                    <a:pt x="10554" y="14178"/>
                  </a:cubicBezTo>
                  <a:cubicBezTo>
                    <a:pt x="12581" y="13496"/>
                    <a:pt x="14546" y="12646"/>
                    <a:pt x="16496" y="11770"/>
                  </a:cubicBezTo>
                  <a:cubicBezTo>
                    <a:pt x="20083" y="10160"/>
                    <a:pt x="27250" y="6007"/>
                    <a:pt x="27231" y="5813"/>
                  </a:cubicBezTo>
                  <a:cubicBezTo>
                    <a:pt x="27220" y="5712"/>
                    <a:pt x="25878" y="4000"/>
                    <a:pt x="25822" y="3802"/>
                  </a:cubicBezTo>
                  <a:cubicBezTo>
                    <a:pt x="25757" y="3582"/>
                    <a:pt x="25788" y="3347"/>
                    <a:pt x="25811" y="3121"/>
                  </a:cubicBezTo>
                  <a:cubicBezTo>
                    <a:pt x="25912" y="2072"/>
                    <a:pt x="25814" y="1013"/>
                    <a:pt x="25522"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46"/>
            <p:cNvSpPr/>
            <p:nvPr/>
          </p:nvSpPr>
          <p:spPr>
            <a:xfrm>
              <a:off x="1532913" y="1605075"/>
              <a:ext cx="589675" cy="293900"/>
            </a:xfrm>
            <a:custGeom>
              <a:avLst/>
              <a:gdLst/>
              <a:ahLst/>
              <a:cxnLst/>
              <a:rect l="l" t="t" r="r" b="b"/>
              <a:pathLst>
                <a:path w="23587" h="11756" extrusionOk="0">
                  <a:moveTo>
                    <a:pt x="22144" y="1"/>
                  </a:moveTo>
                  <a:lnTo>
                    <a:pt x="22144" y="1"/>
                  </a:lnTo>
                  <a:cubicBezTo>
                    <a:pt x="21225" y="373"/>
                    <a:pt x="20308" y="742"/>
                    <a:pt x="19388" y="1109"/>
                  </a:cubicBezTo>
                  <a:cubicBezTo>
                    <a:pt x="19300" y="1145"/>
                    <a:pt x="19211" y="1180"/>
                    <a:pt x="19122" y="1216"/>
                  </a:cubicBezTo>
                  <a:lnTo>
                    <a:pt x="17864" y="1718"/>
                  </a:lnTo>
                  <a:cubicBezTo>
                    <a:pt x="17762" y="1758"/>
                    <a:pt x="17661" y="1799"/>
                    <a:pt x="17560" y="1838"/>
                  </a:cubicBezTo>
                  <a:cubicBezTo>
                    <a:pt x="17372" y="1913"/>
                    <a:pt x="17187" y="1987"/>
                    <a:pt x="17000" y="2060"/>
                  </a:cubicBezTo>
                  <a:cubicBezTo>
                    <a:pt x="16903" y="2100"/>
                    <a:pt x="16805" y="2139"/>
                    <a:pt x="16707" y="2177"/>
                  </a:cubicBezTo>
                  <a:cubicBezTo>
                    <a:pt x="16419" y="2292"/>
                    <a:pt x="16129" y="2406"/>
                    <a:pt x="15841" y="2521"/>
                  </a:cubicBezTo>
                  <a:lnTo>
                    <a:pt x="15581" y="2624"/>
                  </a:lnTo>
                  <a:cubicBezTo>
                    <a:pt x="14954" y="2873"/>
                    <a:pt x="14327" y="3122"/>
                    <a:pt x="13701" y="3370"/>
                  </a:cubicBezTo>
                  <a:cubicBezTo>
                    <a:pt x="13607" y="3407"/>
                    <a:pt x="13516" y="3443"/>
                    <a:pt x="13424" y="3480"/>
                  </a:cubicBezTo>
                  <a:cubicBezTo>
                    <a:pt x="12727" y="3757"/>
                    <a:pt x="12031" y="4034"/>
                    <a:pt x="11335" y="4312"/>
                  </a:cubicBezTo>
                  <a:cubicBezTo>
                    <a:pt x="11245" y="4348"/>
                    <a:pt x="11154" y="4384"/>
                    <a:pt x="11064" y="4420"/>
                  </a:cubicBezTo>
                  <a:cubicBezTo>
                    <a:pt x="10569" y="4618"/>
                    <a:pt x="10073" y="4817"/>
                    <a:pt x="9578" y="5016"/>
                  </a:cubicBezTo>
                  <a:lnTo>
                    <a:pt x="9047" y="5230"/>
                  </a:lnTo>
                  <a:cubicBezTo>
                    <a:pt x="8476" y="5461"/>
                    <a:pt x="7906" y="5692"/>
                    <a:pt x="7337" y="5924"/>
                  </a:cubicBezTo>
                  <a:cubicBezTo>
                    <a:pt x="6610" y="6221"/>
                    <a:pt x="5884" y="6517"/>
                    <a:pt x="5157" y="6815"/>
                  </a:cubicBezTo>
                  <a:cubicBezTo>
                    <a:pt x="3667" y="7423"/>
                    <a:pt x="2196" y="8074"/>
                    <a:pt x="722" y="8718"/>
                  </a:cubicBezTo>
                  <a:cubicBezTo>
                    <a:pt x="482" y="8824"/>
                    <a:pt x="241" y="8924"/>
                    <a:pt x="1" y="9020"/>
                  </a:cubicBezTo>
                  <a:cubicBezTo>
                    <a:pt x="396" y="9682"/>
                    <a:pt x="880" y="10282"/>
                    <a:pt x="1490" y="10747"/>
                  </a:cubicBezTo>
                  <a:cubicBezTo>
                    <a:pt x="2155" y="11253"/>
                    <a:pt x="2994" y="11571"/>
                    <a:pt x="3821" y="11571"/>
                  </a:cubicBezTo>
                  <a:cubicBezTo>
                    <a:pt x="4166" y="11571"/>
                    <a:pt x="4510" y="11516"/>
                    <a:pt x="4837" y="11395"/>
                  </a:cubicBezTo>
                  <a:cubicBezTo>
                    <a:pt x="4912" y="11369"/>
                    <a:pt x="4987" y="11339"/>
                    <a:pt x="5065" y="11339"/>
                  </a:cubicBezTo>
                  <a:cubicBezTo>
                    <a:pt x="5070" y="11339"/>
                    <a:pt x="5076" y="11339"/>
                    <a:pt x="5081" y="11339"/>
                  </a:cubicBezTo>
                  <a:cubicBezTo>
                    <a:pt x="5173" y="11345"/>
                    <a:pt x="5254" y="11395"/>
                    <a:pt x="5336" y="11440"/>
                  </a:cubicBezTo>
                  <a:cubicBezTo>
                    <a:pt x="5733" y="11660"/>
                    <a:pt x="6179" y="11755"/>
                    <a:pt x="6633" y="11755"/>
                  </a:cubicBezTo>
                  <a:cubicBezTo>
                    <a:pt x="7141" y="11755"/>
                    <a:pt x="7659" y="11635"/>
                    <a:pt x="8127" y="11433"/>
                  </a:cubicBezTo>
                  <a:cubicBezTo>
                    <a:pt x="8905" y="11100"/>
                    <a:pt x="9576" y="10566"/>
                    <a:pt x="10223" y="10017"/>
                  </a:cubicBezTo>
                  <a:cubicBezTo>
                    <a:pt x="10314" y="9941"/>
                    <a:pt x="10402" y="9865"/>
                    <a:pt x="10491" y="9788"/>
                  </a:cubicBezTo>
                  <a:cubicBezTo>
                    <a:pt x="10584" y="9794"/>
                    <a:pt x="10679" y="9798"/>
                    <a:pt x="10773" y="9801"/>
                  </a:cubicBezTo>
                  <a:cubicBezTo>
                    <a:pt x="10907" y="9806"/>
                    <a:pt x="11041" y="9808"/>
                    <a:pt x="11175" y="9808"/>
                  </a:cubicBezTo>
                  <a:cubicBezTo>
                    <a:pt x="11433" y="9808"/>
                    <a:pt x="11691" y="9799"/>
                    <a:pt x="11949" y="9780"/>
                  </a:cubicBezTo>
                  <a:cubicBezTo>
                    <a:pt x="12033" y="9776"/>
                    <a:pt x="12118" y="9769"/>
                    <a:pt x="12204" y="9761"/>
                  </a:cubicBezTo>
                  <a:cubicBezTo>
                    <a:pt x="12762" y="9712"/>
                    <a:pt x="13316" y="9623"/>
                    <a:pt x="13863" y="9495"/>
                  </a:cubicBezTo>
                  <a:cubicBezTo>
                    <a:pt x="13957" y="9473"/>
                    <a:pt x="14051" y="9450"/>
                    <a:pt x="14144" y="9424"/>
                  </a:cubicBezTo>
                  <a:cubicBezTo>
                    <a:pt x="14896" y="9230"/>
                    <a:pt x="15627" y="8963"/>
                    <a:pt x="16328" y="8625"/>
                  </a:cubicBezTo>
                  <a:cubicBezTo>
                    <a:pt x="16406" y="8587"/>
                    <a:pt x="16484" y="8549"/>
                    <a:pt x="16561" y="8509"/>
                  </a:cubicBezTo>
                  <a:cubicBezTo>
                    <a:pt x="17171" y="8198"/>
                    <a:pt x="17754" y="7832"/>
                    <a:pt x="18301" y="7417"/>
                  </a:cubicBezTo>
                  <a:cubicBezTo>
                    <a:pt x="18371" y="7364"/>
                    <a:pt x="18440" y="7309"/>
                    <a:pt x="18510" y="7253"/>
                  </a:cubicBezTo>
                  <a:cubicBezTo>
                    <a:pt x="18884" y="6953"/>
                    <a:pt x="19236" y="6628"/>
                    <a:pt x="19567" y="6281"/>
                  </a:cubicBezTo>
                  <a:cubicBezTo>
                    <a:pt x="19610" y="6236"/>
                    <a:pt x="19652" y="6193"/>
                    <a:pt x="19692" y="6147"/>
                  </a:cubicBezTo>
                  <a:cubicBezTo>
                    <a:pt x="19713" y="6125"/>
                    <a:pt x="19731" y="6105"/>
                    <a:pt x="19749" y="6086"/>
                  </a:cubicBezTo>
                  <a:cubicBezTo>
                    <a:pt x="19884" y="5934"/>
                    <a:pt x="20020" y="5778"/>
                    <a:pt x="20198" y="5683"/>
                  </a:cubicBezTo>
                  <a:cubicBezTo>
                    <a:pt x="20361" y="5596"/>
                    <a:pt x="20543" y="5570"/>
                    <a:pt x="20729" y="5570"/>
                  </a:cubicBezTo>
                  <a:cubicBezTo>
                    <a:pt x="20909" y="5570"/>
                    <a:pt x="21094" y="5594"/>
                    <a:pt x="21272" y="5613"/>
                  </a:cubicBezTo>
                  <a:cubicBezTo>
                    <a:pt x="21502" y="5637"/>
                    <a:pt x="21732" y="5649"/>
                    <a:pt x="21962" y="5649"/>
                  </a:cubicBezTo>
                  <a:cubicBezTo>
                    <a:pt x="22509" y="5649"/>
                    <a:pt x="23054" y="5582"/>
                    <a:pt x="23587" y="5449"/>
                  </a:cubicBezTo>
                  <a:cubicBezTo>
                    <a:pt x="23563" y="4731"/>
                    <a:pt x="22933" y="4083"/>
                    <a:pt x="22216" y="4041"/>
                  </a:cubicBezTo>
                  <a:cubicBezTo>
                    <a:pt x="22390" y="3448"/>
                    <a:pt x="22101" y="2753"/>
                    <a:pt x="21559" y="2459"/>
                  </a:cubicBezTo>
                  <a:cubicBezTo>
                    <a:pt x="22184" y="1829"/>
                    <a:pt x="22376" y="851"/>
                    <a:pt x="22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46"/>
            <p:cNvSpPr/>
            <p:nvPr/>
          </p:nvSpPr>
          <p:spPr>
            <a:xfrm>
              <a:off x="1643638" y="1792475"/>
              <a:ext cx="74025" cy="69225"/>
            </a:xfrm>
            <a:custGeom>
              <a:avLst/>
              <a:gdLst/>
              <a:ahLst/>
              <a:cxnLst/>
              <a:rect l="l" t="t" r="r" b="b"/>
              <a:pathLst>
                <a:path w="2961" h="2769" extrusionOk="0">
                  <a:moveTo>
                    <a:pt x="1617" y="0"/>
                  </a:moveTo>
                  <a:cubicBezTo>
                    <a:pt x="1209" y="0"/>
                    <a:pt x="807" y="193"/>
                    <a:pt x="540" y="508"/>
                  </a:cubicBezTo>
                  <a:cubicBezTo>
                    <a:pt x="167" y="946"/>
                    <a:pt x="1" y="1549"/>
                    <a:pt x="296" y="2079"/>
                  </a:cubicBezTo>
                  <a:cubicBezTo>
                    <a:pt x="539" y="2514"/>
                    <a:pt x="1008" y="2769"/>
                    <a:pt x="1493" y="2769"/>
                  </a:cubicBezTo>
                  <a:cubicBezTo>
                    <a:pt x="1596" y="2769"/>
                    <a:pt x="1700" y="2757"/>
                    <a:pt x="1802" y="2734"/>
                  </a:cubicBezTo>
                  <a:cubicBezTo>
                    <a:pt x="2366" y="2603"/>
                    <a:pt x="2876" y="2126"/>
                    <a:pt x="2938" y="1537"/>
                  </a:cubicBezTo>
                  <a:cubicBezTo>
                    <a:pt x="2961" y="1322"/>
                    <a:pt x="2911" y="1111"/>
                    <a:pt x="2816" y="919"/>
                  </a:cubicBezTo>
                  <a:cubicBezTo>
                    <a:pt x="2707" y="510"/>
                    <a:pt x="2397" y="186"/>
                    <a:pt x="1994" y="58"/>
                  </a:cubicBezTo>
                  <a:cubicBezTo>
                    <a:pt x="1870" y="19"/>
                    <a:pt x="1743" y="0"/>
                    <a:pt x="16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46"/>
            <p:cNvSpPr/>
            <p:nvPr/>
          </p:nvSpPr>
          <p:spPr>
            <a:xfrm>
              <a:off x="1659988" y="1807125"/>
              <a:ext cx="46175" cy="41275"/>
            </a:xfrm>
            <a:custGeom>
              <a:avLst/>
              <a:gdLst/>
              <a:ahLst/>
              <a:cxnLst/>
              <a:rect l="l" t="t" r="r" b="b"/>
              <a:pathLst>
                <a:path w="1847" h="1651" extrusionOk="0">
                  <a:moveTo>
                    <a:pt x="948" y="0"/>
                  </a:moveTo>
                  <a:cubicBezTo>
                    <a:pt x="864" y="0"/>
                    <a:pt x="780" y="13"/>
                    <a:pt x="699" y="41"/>
                  </a:cubicBezTo>
                  <a:cubicBezTo>
                    <a:pt x="488" y="81"/>
                    <a:pt x="300" y="203"/>
                    <a:pt x="179" y="380"/>
                  </a:cubicBezTo>
                  <a:cubicBezTo>
                    <a:pt x="46" y="572"/>
                    <a:pt x="0" y="811"/>
                    <a:pt x="52" y="1038"/>
                  </a:cubicBezTo>
                  <a:cubicBezTo>
                    <a:pt x="127" y="1384"/>
                    <a:pt x="454" y="1610"/>
                    <a:pt x="791" y="1646"/>
                  </a:cubicBezTo>
                  <a:cubicBezTo>
                    <a:pt x="820" y="1649"/>
                    <a:pt x="850" y="1650"/>
                    <a:pt x="879" y="1650"/>
                  </a:cubicBezTo>
                  <a:cubicBezTo>
                    <a:pt x="1398" y="1650"/>
                    <a:pt x="1846" y="1181"/>
                    <a:pt x="1745" y="648"/>
                  </a:cubicBezTo>
                  <a:cubicBezTo>
                    <a:pt x="1669" y="250"/>
                    <a:pt x="1313" y="0"/>
                    <a:pt x="9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46"/>
            <p:cNvSpPr/>
            <p:nvPr/>
          </p:nvSpPr>
          <p:spPr>
            <a:xfrm>
              <a:off x="1667213" y="1822150"/>
              <a:ext cx="18025" cy="16625"/>
            </a:xfrm>
            <a:custGeom>
              <a:avLst/>
              <a:gdLst/>
              <a:ahLst/>
              <a:cxnLst/>
              <a:rect l="l" t="t" r="r" b="b"/>
              <a:pathLst>
                <a:path w="721" h="665" extrusionOk="0">
                  <a:moveTo>
                    <a:pt x="356" y="1"/>
                  </a:moveTo>
                  <a:cubicBezTo>
                    <a:pt x="253" y="1"/>
                    <a:pt x="149" y="51"/>
                    <a:pt x="78" y="141"/>
                  </a:cubicBezTo>
                  <a:cubicBezTo>
                    <a:pt x="5" y="234"/>
                    <a:pt x="1" y="355"/>
                    <a:pt x="45" y="455"/>
                  </a:cubicBezTo>
                  <a:cubicBezTo>
                    <a:pt x="47" y="465"/>
                    <a:pt x="50" y="474"/>
                    <a:pt x="54" y="482"/>
                  </a:cubicBezTo>
                  <a:cubicBezTo>
                    <a:pt x="113" y="599"/>
                    <a:pt x="235" y="664"/>
                    <a:pt x="358" y="664"/>
                  </a:cubicBezTo>
                  <a:cubicBezTo>
                    <a:pt x="434" y="664"/>
                    <a:pt x="511" y="639"/>
                    <a:pt x="574" y="586"/>
                  </a:cubicBezTo>
                  <a:cubicBezTo>
                    <a:pt x="721" y="463"/>
                    <a:pt x="715" y="238"/>
                    <a:pt x="587" y="103"/>
                  </a:cubicBezTo>
                  <a:cubicBezTo>
                    <a:pt x="522" y="33"/>
                    <a:pt x="439" y="1"/>
                    <a:pt x="3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46"/>
            <p:cNvSpPr/>
            <p:nvPr/>
          </p:nvSpPr>
          <p:spPr>
            <a:xfrm>
              <a:off x="1696588" y="1767450"/>
              <a:ext cx="18850" cy="20675"/>
            </a:xfrm>
            <a:custGeom>
              <a:avLst/>
              <a:gdLst/>
              <a:ahLst/>
              <a:cxnLst/>
              <a:rect l="l" t="t" r="r" b="b"/>
              <a:pathLst>
                <a:path w="754" h="827" extrusionOk="0">
                  <a:moveTo>
                    <a:pt x="413" y="0"/>
                  </a:moveTo>
                  <a:cubicBezTo>
                    <a:pt x="337" y="0"/>
                    <a:pt x="261" y="28"/>
                    <a:pt x="202" y="81"/>
                  </a:cubicBezTo>
                  <a:cubicBezTo>
                    <a:pt x="80" y="188"/>
                    <a:pt x="9" y="383"/>
                    <a:pt x="5" y="542"/>
                  </a:cubicBezTo>
                  <a:cubicBezTo>
                    <a:pt x="1" y="652"/>
                    <a:pt x="63" y="754"/>
                    <a:pt x="163" y="800"/>
                  </a:cubicBezTo>
                  <a:cubicBezTo>
                    <a:pt x="200" y="817"/>
                    <a:pt x="241" y="826"/>
                    <a:pt x="283" y="826"/>
                  </a:cubicBezTo>
                  <a:cubicBezTo>
                    <a:pt x="350" y="826"/>
                    <a:pt x="417" y="803"/>
                    <a:pt x="463" y="754"/>
                  </a:cubicBezTo>
                  <a:cubicBezTo>
                    <a:pt x="559" y="654"/>
                    <a:pt x="659" y="530"/>
                    <a:pt x="708" y="401"/>
                  </a:cubicBezTo>
                  <a:cubicBezTo>
                    <a:pt x="754" y="278"/>
                    <a:pt x="691" y="110"/>
                    <a:pt x="577" y="46"/>
                  </a:cubicBezTo>
                  <a:cubicBezTo>
                    <a:pt x="526" y="15"/>
                    <a:pt x="469" y="0"/>
                    <a:pt x="4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46"/>
            <p:cNvSpPr/>
            <p:nvPr/>
          </p:nvSpPr>
          <p:spPr>
            <a:xfrm>
              <a:off x="1711338" y="1787700"/>
              <a:ext cx="25900" cy="19300"/>
            </a:xfrm>
            <a:custGeom>
              <a:avLst/>
              <a:gdLst/>
              <a:ahLst/>
              <a:cxnLst/>
              <a:rect l="l" t="t" r="r" b="b"/>
              <a:pathLst>
                <a:path w="1036" h="772" extrusionOk="0">
                  <a:moveTo>
                    <a:pt x="670" y="1"/>
                  </a:moveTo>
                  <a:cubicBezTo>
                    <a:pt x="567" y="1"/>
                    <a:pt x="474" y="37"/>
                    <a:pt x="377" y="84"/>
                  </a:cubicBezTo>
                  <a:cubicBezTo>
                    <a:pt x="267" y="138"/>
                    <a:pt x="153" y="196"/>
                    <a:pt x="90" y="307"/>
                  </a:cubicBezTo>
                  <a:cubicBezTo>
                    <a:pt x="0" y="464"/>
                    <a:pt x="56" y="712"/>
                    <a:pt x="256" y="758"/>
                  </a:cubicBezTo>
                  <a:cubicBezTo>
                    <a:pt x="296" y="768"/>
                    <a:pt x="333" y="772"/>
                    <a:pt x="369" y="772"/>
                  </a:cubicBezTo>
                  <a:cubicBezTo>
                    <a:pt x="476" y="772"/>
                    <a:pt x="570" y="736"/>
                    <a:pt x="677" y="694"/>
                  </a:cubicBezTo>
                  <a:cubicBezTo>
                    <a:pt x="804" y="645"/>
                    <a:pt x="898" y="578"/>
                    <a:pt x="975" y="463"/>
                  </a:cubicBezTo>
                  <a:cubicBezTo>
                    <a:pt x="1031" y="373"/>
                    <a:pt x="1035" y="260"/>
                    <a:pt x="986" y="167"/>
                  </a:cubicBezTo>
                  <a:cubicBezTo>
                    <a:pt x="934" y="66"/>
                    <a:pt x="844" y="23"/>
                    <a:pt x="737" y="6"/>
                  </a:cubicBezTo>
                  <a:cubicBezTo>
                    <a:pt x="714" y="3"/>
                    <a:pt x="692" y="1"/>
                    <a:pt x="67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46"/>
            <p:cNvSpPr/>
            <p:nvPr/>
          </p:nvSpPr>
          <p:spPr>
            <a:xfrm>
              <a:off x="1726238" y="1819050"/>
              <a:ext cx="24500" cy="16300"/>
            </a:xfrm>
            <a:custGeom>
              <a:avLst/>
              <a:gdLst/>
              <a:ahLst/>
              <a:cxnLst/>
              <a:rect l="l" t="t" r="r" b="b"/>
              <a:pathLst>
                <a:path w="980" h="652" extrusionOk="0">
                  <a:moveTo>
                    <a:pt x="310" y="1"/>
                  </a:moveTo>
                  <a:cubicBezTo>
                    <a:pt x="196" y="2"/>
                    <a:pt x="95" y="57"/>
                    <a:pt x="45" y="164"/>
                  </a:cubicBezTo>
                  <a:cubicBezTo>
                    <a:pt x="0" y="259"/>
                    <a:pt x="10" y="394"/>
                    <a:pt x="91" y="470"/>
                  </a:cubicBezTo>
                  <a:cubicBezTo>
                    <a:pt x="173" y="547"/>
                    <a:pt x="282" y="595"/>
                    <a:pt x="391" y="621"/>
                  </a:cubicBezTo>
                  <a:cubicBezTo>
                    <a:pt x="458" y="636"/>
                    <a:pt x="535" y="652"/>
                    <a:pt x="610" y="652"/>
                  </a:cubicBezTo>
                  <a:cubicBezTo>
                    <a:pt x="679" y="652"/>
                    <a:pt x="746" y="639"/>
                    <a:pt x="802" y="600"/>
                  </a:cubicBezTo>
                  <a:cubicBezTo>
                    <a:pt x="910" y="527"/>
                    <a:pt x="980" y="432"/>
                    <a:pt x="968" y="295"/>
                  </a:cubicBezTo>
                  <a:cubicBezTo>
                    <a:pt x="958" y="168"/>
                    <a:pt x="873" y="60"/>
                    <a:pt x="752" y="20"/>
                  </a:cubicBezTo>
                  <a:cubicBezTo>
                    <a:pt x="711" y="7"/>
                    <a:pt x="672" y="2"/>
                    <a:pt x="631" y="2"/>
                  </a:cubicBezTo>
                  <a:cubicBezTo>
                    <a:pt x="600" y="2"/>
                    <a:pt x="568" y="5"/>
                    <a:pt x="535" y="10"/>
                  </a:cubicBezTo>
                  <a:cubicBezTo>
                    <a:pt x="522" y="12"/>
                    <a:pt x="509" y="14"/>
                    <a:pt x="497" y="17"/>
                  </a:cubicBezTo>
                  <a:cubicBezTo>
                    <a:pt x="469" y="17"/>
                    <a:pt x="442" y="15"/>
                    <a:pt x="414" y="13"/>
                  </a:cubicBezTo>
                  <a:lnTo>
                    <a:pt x="405" y="13"/>
                  </a:lnTo>
                  <a:cubicBezTo>
                    <a:pt x="373" y="6"/>
                    <a:pt x="342" y="2"/>
                    <a:pt x="3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46"/>
            <p:cNvSpPr/>
            <p:nvPr/>
          </p:nvSpPr>
          <p:spPr>
            <a:xfrm>
              <a:off x="1754838" y="1730450"/>
              <a:ext cx="50075" cy="181625"/>
            </a:xfrm>
            <a:custGeom>
              <a:avLst/>
              <a:gdLst/>
              <a:ahLst/>
              <a:cxnLst/>
              <a:rect l="l" t="t" r="r" b="b"/>
              <a:pathLst>
                <a:path w="2003" h="7265" extrusionOk="0">
                  <a:moveTo>
                    <a:pt x="701" y="1"/>
                  </a:moveTo>
                  <a:lnTo>
                    <a:pt x="170" y="215"/>
                  </a:lnTo>
                  <a:cubicBezTo>
                    <a:pt x="997" y="1076"/>
                    <a:pt x="1420" y="2480"/>
                    <a:pt x="1486" y="3592"/>
                  </a:cubicBezTo>
                  <a:cubicBezTo>
                    <a:pt x="1513" y="4066"/>
                    <a:pt x="1466" y="4542"/>
                    <a:pt x="1346" y="5001"/>
                  </a:cubicBezTo>
                  <a:cubicBezTo>
                    <a:pt x="1137" y="5809"/>
                    <a:pt x="704" y="6556"/>
                    <a:pt x="66" y="7108"/>
                  </a:cubicBezTo>
                  <a:cubicBezTo>
                    <a:pt x="1" y="7164"/>
                    <a:pt x="56" y="7264"/>
                    <a:pt x="127" y="7264"/>
                  </a:cubicBezTo>
                  <a:cubicBezTo>
                    <a:pt x="140" y="7264"/>
                    <a:pt x="153" y="7261"/>
                    <a:pt x="167" y="7254"/>
                  </a:cubicBezTo>
                  <a:cubicBezTo>
                    <a:pt x="1135" y="6720"/>
                    <a:pt x="1694" y="5809"/>
                    <a:pt x="1896" y="4786"/>
                  </a:cubicBezTo>
                  <a:cubicBezTo>
                    <a:pt x="1977" y="4369"/>
                    <a:pt x="2003" y="3942"/>
                    <a:pt x="1974" y="3519"/>
                  </a:cubicBezTo>
                  <a:cubicBezTo>
                    <a:pt x="1971" y="3490"/>
                    <a:pt x="1970" y="3461"/>
                    <a:pt x="1967" y="3430"/>
                  </a:cubicBezTo>
                  <a:cubicBezTo>
                    <a:pt x="1960" y="3331"/>
                    <a:pt x="1949" y="3229"/>
                    <a:pt x="1936" y="3125"/>
                  </a:cubicBezTo>
                  <a:cubicBezTo>
                    <a:pt x="1851" y="2434"/>
                    <a:pt x="1657" y="1690"/>
                    <a:pt x="1341" y="1022"/>
                  </a:cubicBezTo>
                  <a:cubicBezTo>
                    <a:pt x="1302" y="936"/>
                    <a:pt x="1260" y="853"/>
                    <a:pt x="1217" y="772"/>
                  </a:cubicBezTo>
                  <a:cubicBezTo>
                    <a:pt x="1072" y="498"/>
                    <a:pt x="899" y="240"/>
                    <a:pt x="7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46"/>
            <p:cNvSpPr/>
            <p:nvPr/>
          </p:nvSpPr>
          <p:spPr>
            <a:xfrm>
              <a:off x="1782113" y="1712850"/>
              <a:ext cx="58075" cy="163450"/>
            </a:xfrm>
            <a:custGeom>
              <a:avLst/>
              <a:gdLst/>
              <a:ahLst/>
              <a:cxnLst/>
              <a:rect l="l" t="t" r="r" b="b"/>
              <a:pathLst>
                <a:path w="2323" h="6538" extrusionOk="0">
                  <a:moveTo>
                    <a:pt x="1367" y="1"/>
                  </a:moveTo>
                  <a:cubicBezTo>
                    <a:pt x="1277" y="38"/>
                    <a:pt x="1186" y="73"/>
                    <a:pt x="1096" y="110"/>
                  </a:cubicBezTo>
                  <a:cubicBezTo>
                    <a:pt x="1103" y="241"/>
                    <a:pt x="1085" y="372"/>
                    <a:pt x="1043" y="497"/>
                  </a:cubicBezTo>
                  <a:cubicBezTo>
                    <a:pt x="893" y="938"/>
                    <a:pt x="511" y="1245"/>
                    <a:pt x="126" y="1476"/>
                  </a:cubicBezTo>
                  <a:lnTo>
                    <a:pt x="120" y="1480"/>
                  </a:lnTo>
                  <a:cubicBezTo>
                    <a:pt x="0" y="1551"/>
                    <a:pt x="48" y="1737"/>
                    <a:pt x="180" y="1737"/>
                  </a:cubicBezTo>
                  <a:cubicBezTo>
                    <a:pt x="190" y="1737"/>
                    <a:pt x="201" y="1736"/>
                    <a:pt x="212" y="1733"/>
                  </a:cubicBezTo>
                  <a:lnTo>
                    <a:pt x="249" y="1726"/>
                  </a:lnTo>
                  <a:cubicBezTo>
                    <a:pt x="449" y="1685"/>
                    <a:pt x="642" y="1658"/>
                    <a:pt x="824" y="1658"/>
                  </a:cubicBezTo>
                  <a:cubicBezTo>
                    <a:pt x="1257" y="1658"/>
                    <a:pt x="1626" y="1813"/>
                    <a:pt x="1871" y="2317"/>
                  </a:cubicBezTo>
                  <a:cubicBezTo>
                    <a:pt x="2303" y="3207"/>
                    <a:pt x="1612" y="3655"/>
                    <a:pt x="845" y="3830"/>
                  </a:cubicBezTo>
                  <a:cubicBezTo>
                    <a:pt x="813" y="3837"/>
                    <a:pt x="781" y="3845"/>
                    <a:pt x="750" y="3850"/>
                  </a:cubicBezTo>
                  <a:cubicBezTo>
                    <a:pt x="629" y="3874"/>
                    <a:pt x="615" y="4064"/>
                    <a:pt x="740" y="4096"/>
                  </a:cubicBezTo>
                  <a:cubicBezTo>
                    <a:pt x="785" y="4107"/>
                    <a:pt x="831" y="4121"/>
                    <a:pt x="876" y="4135"/>
                  </a:cubicBezTo>
                  <a:cubicBezTo>
                    <a:pt x="1338" y="4280"/>
                    <a:pt x="1748" y="4551"/>
                    <a:pt x="1920" y="5033"/>
                  </a:cubicBezTo>
                  <a:cubicBezTo>
                    <a:pt x="1970" y="5173"/>
                    <a:pt x="1990" y="5321"/>
                    <a:pt x="1980" y="5469"/>
                  </a:cubicBezTo>
                  <a:cubicBezTo>
                    <a:pt x="1949" y="5958"/>
                    <a:pt x="1604" y="6406"/>
                    <a:pt x="1086" y="6406"/>
                  </a:cubicBezTo>
                  <a:cubicBezTo>
                    <a:pt x="1012" y="6406"/>
                    <a:pt x="934" y="6397"/>
                    <a:pt x="852" y="6377"/>
                  </a:cubicBezTo>
                  <a:cubicBezTo>
                    <a:pt x="847" y="6375"/>
                    <a:pt x="842" y="6375"/>
                    <a:pt x="837" y="6375"/>
                  </a:cubicBezTo>
                  <a:cubicBezTo>
                    <a:pt x="778" y="6375"/>
                    <a:pt x="754" y="6464"/>
                    <a:pt x="819" y="6483"/>
                  </a:cubicBezTo>
                  <a:cubicBezTo>
                    <a:pt x="938" y="6520"/>
                    <a:pt x="1057" y="6538"/>
                    <a:pt x="1173" y="6538"/>
                  </a:cubicBezTo>
                  <a:cubicBezTo>
                    <a:pt x="1705" y="6538"/>
                    <a:pt x="2158" y="6164"/>
                    <a:pt x="2227" y="5576"/>
                  </a:cubicBezTo>
                  <a:cubicBezTo>
                    <a:pt x="2232" y="5535"/>
                    <a:pt x="2235" y="5493"/>
                    <a:pt x="2235" y="5451"/>
                  </a:cubicBezTo>
                  <a:cubicBezTo>
                    <a:pt x="2239" y="5338"/>
                    <a:pt x="2229" y="5226"/>
                    <a:pt x="2204" y="5116"/>
                  </a:cubicBezTo>
                  <a:cubicBezTo>
                    <a:pt x="2191" y="5052"/>
                    <a:pt x="2172" y="4989"/>
                    <a:pt x="2148" y="4928"/>
                  </a:cubicBezTo>
                  <a:cubicBezTo>
                    <a:pt x="1991" y="4513"/>
                    <a:pt x="1635" y="4194"/>
                    <a:pt x="1217" y="3998"/>
                  </a:cubicBezTo>
                  <a:cubicBezTo>
                    <a:pt x="1827" y="3804"/>
                    <a:pt x="2322" y="3399"/>
                    <a:pt x="2275" y="2762"/>
                  </a:cubicBezTo>
                  <a:cubicBezTo>
                    <a:pt x="2266" y="2649"/>
                    <a:pt x="2242" y="2536"/>
                    <a:pt x="2204" y="2429"/>
                  </a:cubicBezTo>
                  <a:lnTo>
                    <a:pt x="2191" y="2385"/>
                  </a:lnTo>
                  <a:cubicBezTo>
                    <a:pt x="1922" y="1652"/>
                    <a:pt x="1420" y="1394"/>
                    <a:pt x="793" y="1394"/>
                  </a:cubicBezTo>
                  <a:cubicBezTo>
                    <a:pt x="765" y="1394"/>
                    <a:pt x="737" y="1394"/>
                    <a:pt x="708" y="1395"/>
                  </a:cubicBezTo>
                  <a:cubicBezTo>
                    <a:pt x="1027" y="1126"/>
                    <a:pt x="1288" y="787"/>
                    <a:pt x="1356" y="372"/>
                  </a:cubicBezTo>
                  <a:cubicBezTo>
                    <a:pt x="1365" y="328"/>
                    <a:pt x="1371" y="283"/>
                    <a:pt x="1373" y="238"/>
                  </a:cubicBezTo>
                  <a:cubicBezTo>
                    <a:pt x="1377" y="192"/>
                    <a:pt x="1377" y="147"/>
                    <a:pt x="1374" y="101"/>
                  </a:cubicBezTo>
                  <a:cubicBezTo>
                    <a:pt x="1373" y="67"/>
                    <a:pt x="1371" y="34"/>
                    <a:pt x="13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 name="Google Shape;2661;p46"/>
            <p:cNvSpPr/>
            <p:nvPr/>
          </p:nvSpPr>
          <p:spPr>
            <a:xfrm>
              <a:off x="1812713" y="1715300"/>
              <a:ext cx="54000" cy="125475"/>
            </a:xfrm>
            <a:custGeom>
              <a:avLst/>
              <a:gdLst/>
              <a:ahLst/>
              <a:cxnLst/>
              <a:rect l="l" t="t" r="r" b="b"/>
              <a:pathLst>
                <a:path w="2160" h="5019" extrusionOk="0">
                  <a:moveTo>
                    <a:pt x="176" y="1"/>
                  </a:moveTo>
                  <a:cubicBezTo>
                    <a:pt x="8" y="1"/>
                    <a:pt x="0" y="269"/>
                    <a:pt x="177" y="285"/>
                  </a:cubicBezTo>
                  <a:cubicBezTo>
                    <a:pt x="650" y="326"/>
                    <a:pt x="1301" y="338"/>
                    <a:pt x="1570" y="820"/>
                  </a:cubicBezTo>
                  <a:cubicBezTo>
                    <a:pt x="1919" y="1446"/>
                    <a:pt x="1500" y="2140"/>
                    <a:pt x="899" y="2364"/>
                  </a:cubicBezTo>
                  <a:cubicBezTo>
                    <a:pt x="784" y="2407"/>
                    <a:pt x="823" y="2574"/>
                    <a:pt x="921" y="2610"/>
                  </a:cubicBezTo>
                  <a:cubicBezTo>
                    <a:pt x="2121" y="3038"/>
                    <a:pt x="2060" y="4540"/>
                    <a:pt x="841" y="4854"/>
                  </a:cubicBezTo>
                  <a:cubicBezTo>
                    <a:pt x="751" y="4876"/>
                    <a:pt x="762" y="5006"/>
                    <a:pt x="854" y="5014"/>
                  </a:cubicBezTo>
                  <a:cubicBezTo>
                    <a:pt x="884" y="5017"/>
                    <a:pt x="913" y="5018"/>
                    <a:pt x="942" y="5018"/>
                  </a:cubicBezTo>
                  <a:cubicBezTo>
                    <a:pt x="1514" y="5018"/>
                    <a:pt x="1991" y="4492"/>
                    <a:pt x="2069" y="3941"/>
                  </a:cubicBezTo>
                  <a:cubicBezTo>
                    <a:pt x="2159" y="3314"/>
                    <a:pt x="1776" y="2791"/>
                    <a:pt x="1268" y="2489"/>
                  </a:cubicBezTo>
                  <a:cubicBezTo>
                    <a:pt x="1794" y="2190"/>
                    <a:pt x="2071" y="1610"/>
                    <a:pt x="1920" y="977"/>
                  </a:cubicBezTo>
                  <a:cubicBezTo>
                    <a:pt x="1721" y="145"/>
                    <a:pt x="924" y="66"/>
                    <a:pt x="191" y="2"/>
                  </a:cubicBezTo>
                  <a:cubicBezTo>
                    <a:pt x="186" y="1"/>
                    <a:pt x="181" y="1"/>
                    <a:pt x="1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46"/>
            <p:cNvSpPr/>
            <p:nvPr/>
          </p:nvSpPr>
          <p:spPr>
            <a:xfrm>
              <a:off x="1858688" y="1689300"/>
              <a:ext cx="28125" cy="179025"/>
            </a:xfrm>
            <a:custGeom>
              <a:avLst/>
              <a:gdLst/>
              <a:ahLst/>
              <a:cxnLst/>
              <a:rect l="l" t="t" r="r" b="b"/>
              <a:pathLst>
                <a:path w="1125" h="7161" extrusionOk="0">
                  <a:moveTo>
                    <a:pt x="670" y="1"/>
                  </a:moveTo>
                  <a:cubicBezTo>
                    <a:pt x="576" y="38"/>
                    <a:pt x="485" y="75"/>
                    <a:pt x="393" y="112"/>
                  </a:cubicBezTo>
                  <a:cubicBezTo>
                    <a:pt x="708" y="733"/>
                    <a:pt x="649" y="1503"/>
                    <a:pt x="129" y="2111"/>
                  </a:cubicBezTo>
                  <a:cubicBezTo>
                    <a:pt x="120" y="2121"/>
                    <a:pt x="113" y="2133"/>
                    <a:pt x="106" y="2145"/>
                  </a:cubicBezTo>
                  <a:cubicBezTo>
                    <a:pt x="78" y="2203"/>
                    <a:pt x="73" y="2276"/>
                    <a:pt x="122" y="2322"/>
                  </a:cubicBezTo>
                  <a:cubicBezTo>
                    <a:pt x="129" y="2330"/>
                    <a:pt x="141" y="2336"/>
                    <a:pt x="152" y="2342"/>
                  </a:cubicBezTo>
                  <a:cubicBezTo>
                    <a:pt x="1050" y="2789"/>
                    <a:pt x="1034" y="3922"/>
                    <a:pt x="171" y="4378"/>
                  </a:cubicBezTo>
                  <a:cubicBezTo>
                    <a:pt x="154" y="4386"/>
                    <a:pt x="138" y="4394"/>
                    <a:pt x="122" y="4401"/>
                  </a:cubicBezTo>
                  <a:cubicBezTo>
                    <a:pt x="24" y="4449"/>
                    <a:pt x="32" y="4580"/>
                    <a:pt x="111" y="4637"/>
                  </a:cubicBezTo>
                  <a:cubicBezTo>
                    <a:pt x="157" y="4670"/>
                    <a:pt x="202" y="4705"/>
                    <a:pt x="243" y="4741"/>
                  </a:cubicBezTo>
                  <a:cubicBezTo>
                    <a:pt x="686" y="5118"/>
                    <a:pt x="906" y="5647"/>
                    <a:pt x="832" y="6126"/>
                  </a:cubicBezTo>
                  <a:cubicBezTo>
                    <a:pt x="773" y="6514"/>
                    <a:pt x="520" y="6870"/>
                    <a:pt x="37" y="7084"/>
                  </a:cubicBezTo>
                  <a:cubicBezTo>
                    <a:pt x="1" y="7099"/>
                    <a:pt x="15" y="7160"/>
                    <a:pt x="52" y="7160"/>
                  </a:cubicBezTo>
                  <a:cubicBezTo>
                    <a:pt x="52" y="7160"/>
                    <a:pt x="53" y="7160"/>
                    <a:pt x="53" y="7160"/>
                  </a:cubicBezTo>
                  <a:cubicBezTo>
                    <a:pt x="628" y="7151"/>
                    <a:pt x="1037" y="6649"/>
                    <a:pt x="1109" y="6103"/>
                  </a:cubicBezTo>
                  <a:cubicBezTo>
                    <a:pt x="1111" y="6087"/>
                    <a:pt x="1112" y="6071"/>
                    <a:pt x="1113" y="6055"/>
                  </a:cubicBezTo>
                  <a:cubicBezTo>
                    <a:pt x="1124" y="5953"/>
                    <a:pt x="1123" y="5850"/>
                    <a:pt x="1112" y="5748"/>
                  </a:cubicBezTo>
                  <a:cubicBezTo>
                    <a:pt x="1106" y="5704"/>
                    <a:pt x="1098" y="5661"/>
                    <a:pt x="1089" y="5620"/>
                  </a:cubicBezTo>
                  <a:cubicBezTo>
                    <a:pt x="1003" y="5207"/>
                    <a:pt x="739" y="4849"/>
                    <a:pt x="422" y="4554"/>
                  </a:cubicBezTo>
                  <a:cubicBezTo>
                    <a:pt x="894" y="4281"/>
                    <a:pt x="1123" y="3810"/>
                    <a:pt x="1114" y="3337"/>
                  </a:cubicBezTo>
                  <a:cubicBezTo>
                    <a:pt x="1111" y="3230"/>
                    <a:pt x="1096" y="3124"/>
                    <a:pt x="1069" y="3020"/>
                  </a:cubicBezTo>
                  <a:cubicBezTo>
                    <a:pt x="985" y="2690"/>
                    <a:pt x="777" y="2382"/>
                    <a:pt x="447" y="2174"/>
                  </a:cubicBezTo>
                  <a:cubicBezTo>
                    <a:pt x="758" y="1745"/>
                    <a:pt x="896" y="1252"/>
                    <a:pt x="868" y="774"/>
                  </a:cubicBezTo>
                  <a:cubicBezTo>
                    <a:pt x="863" y="685"/>
                    <a:pt x="851" y="595"/>
                    <a:pt x="835" y="506"/>
                  </a:cubicBezTo>
                  <a:cubicBezTo>
                    <a:pt x="802" y="331"/>
                    <a:pt x="746" y="161"/>
                    <a:pt x="67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46"/>
            <p:cNvSpPr/>
            <p:nvPr/>
          </p:nvSpPr>
          <p:spPr>
            <a:xfrm>
              <a:off x="1876463" y="1701300"/>
              <a:ext cx="43950" cy="132125"/>
            </a:xfrm>
            <a:custGeom>
              <a:avLst/>
              <a:gdLst/>
              <a:ahLst/>
              <a:cxnLst/>
              <a:rect l="l" t="t" r="r" b="b"/>
              <a:pathLst>
                <a:path w="1758" h="5285" extrusionOk="0">
                  <a:moveTo>
                    <a:pt x="234" y="1"/>
                  </a:moveTo>
                  <a:cubicBezTo>
                    <a:pt x="224" y="1"/>
                    <a:pt x="214" y="1"/>
                    <a:pt x="204" y="1"/>
                  </a:cubicBezTo>
                  <a:cubicBezTo>
                    <a:pt x="16" y="6"/>
                    <a:pt x="0" y="298"/>
                    <a:pt x="187" y="298"/>
                  </a:cubicBezTo>
                  <a:cubicBezTo>
                    <a:pt x="188" y="298"/>
                    <a:pt x="190" y="298"/>
                    <a:pt x="191" y="298"/>
                  </a:cubicBezTo>
                  <a:cubicBezTo>
                    <a:pt x="199" y="298"/>
                    <a:pt x="207" y="297"/>
                    <a:pt x="215" y="297"/>
                  </a:cubicBezTo>
                  <a:cubicBezTo>
                    <a:pt x="733" y="297"/>
                    <a:pt x="1209" y="661"/>
                    <a:pt x="1296" y="1187"/>
                  </a:cubicBezTo>
                  <a:cubicBezTo>
                    <a:pt x="1403" y="1828"/>
                    <a:pt x="898" y="2356"/>
                    <a:pt x="334" y="2550"/>
                  </a:cubicBezTo>
                  <a:cubicBezTo>
                    <a:pt x="200" y="2596"/>
                    <a:pt x="186" y="2764"/>
                    <a:pt x="321" y="2820"/>
                  </a:cubicBezTo>
                  <a:cubicBezTo>
                    <a:pt x="855" y="3044"/>
                    <a:pt x="1390" y="3428"/>
                    <a:pt x="1444" y="4054"/>
                  </a:cubicBezTo>
                  <a:cubicBezTo>
                    <a:pt x="1514" y="4860"/>
                    <a:pt x="843" y="4922"/>
                    <a:pt x="300" y="5175"/>
                  </a:cubicBezTo>
                  <a:cubicBezTo>
                    <a:pt x="270" y="5189"/>
                    <a:pt x="272" y="5242"/>
                    <a:pt x="307" y="5250"/>
                  </a:cubicBezTo>
                  <a:cubicBezTo>
                    <a:pt x="402" y="5273"/>
                    <a:pt x="497" y="5285"/>
                    <a:pt x="590" y="5285"/>
                  </a:cubicBezTo>
                  <a:cubicBezTo>
                    <a:pt x="1180" y="5285"/>
                    <a:pt x="1692" y="4834"/>
                    <a:pt x="1723" y="4210"/>
                  </a:cubicBezTo>
                  <a:cubicBezTo>
                    <a:pt x="1757" y="3507"/>
                    <a:pt x="1266" y="3023"/>
                    <a:pt x="701" y="2704"/>
                  </a:cubicBezTo>
                  <a:cubicBezTo>
                    <a:pt x="1240" y="2438"/>
                    <a:pt x="1638" y="1898"/>
                    <a:pt x="1602" y="1270"/>
                  </a:cubicBezTo>
                  <a:cubicBezTo>
                    <a:pt x="1561" y="555"/>
                    <a:pt x="933" y="1"/>
                    <a:pt x="2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46"/>
            <p:cNvSpPr/>
            <p:nvPr/>
          </p:nvSpPr>
          <p:spPr>
            <a:xfrm>
              <a:off x="1911238" y="1668075"/>
              <a:ext cx="37950" cy="184250"/>
            </a:xfrm>
            <a:custGeom>
              <a:avLst/>
              <a:gdLst/>
              <a:ahLst/>
              <a:cxnLst/>
              <a:rect l="l" t="t" r="r" b="b"/>
              <a:pathLst>
                <a:path w="1518" h="7370" extrusionOk="0">
                  <a:moveTo>
                    <a:pt x="708" y="1"/>
                  </a:moveTo>
                  <a:lnTo>
                    <a:pt x="448" y="105"/>
                  </a:lnTo>
                  <a:cubicBezTo>
                    <a:pt x="989" y="795"/>
                    <a:pt x="1064" y="2026"/>
                    <a:pt x="191" y="2344"/>
                  </a:cubicBezTo>
                  <a:cubicBezTo>
                    <a:pt x="186" y="2347"/>
                    <a:pt x="179" y="2350"/>
                    <a:pt x="172" y="2353"/>
                  </a:cubicBezTo>
                  <a:cubicBezTo>
                    <a:pt x="69" y="2408"/>
                    <a:pt x="119" y="2553"/>
                    <a:pt x="211" y="2597"/>
                  </a:cubicBezTo>
                  <a:cubicBezTo>
                    <a:pt x="224" y="2603"/>
                    <a:pt x="236" y="2607"/>
                    <a:pt x="250" y="2608"/>
                  </a:cubicBezTo>
                  <a:cubicBezTo>
                    <a:pt x="867" y="2696"/>
                    <a:pt x="962" y="3430"/>
                    <a:pt x="808" y="3912"/>
                  </a:cubicBezTo>
                  <a:cubicBezTo>
                    <a:pt x="691" y="4276"/>
                    <a:pt x="448" y="4562"/>
                    <a:pt x="134" y="4772"/>
                  </a:cubicBezTo>
                  <a:cubicBezTo>
                    <a:pt x="127" y="4778"/>
                    <a:pt x="120" y="4782"/>
                    <a:pt x="113" y="4787"/>
                  </a:cubicBezTo>
                  <a:cubicBezTo>
                    <a:pt x="0" y="4860"/>
                    <a:pt x="32" y="5024"/>
                    <a:pt x="169" y="5039"/>
                  </a:cubicBezTo>
                  <a:cubicBezTo>
                    <a:pt x="202" y="5045"/>
                    <a:pt x="235" y="5049"/>
                    <a:pt x="268" y="5055"/>
                  </a:cubicBezTo>
                  <a:cubicBezTo>
                    <a:pt x="874" y="5171"/>
                    <a:pt x="1178" y="5619"/>
                    <a:pt x="1195" y="6105"/>
                  </a:cubicBezTo>
                  <a:cubicBezTo>
                    <a:pt x="1211" y="6543"/>
                    <a:pt x="993" y="7012"/>
                    <a:pt x="553" y="7294"/>
                  </a:cubicBezTo>
                  <a:cubicBezTo>
                    <a:pt x="523" y="7314"/>
                    <a:pt x="531" y="7369"/>
                    <a:pt x="566" y="7369"/>
                  </a:cubicBezTo>
                  <a:cubicBezTo>
                    <a:pt x="570" y="7369"/>
                    <a:pt x="574" y="7369"/>
                    <a:pt x="579" y="7367"/>
                  </a:cubicBezTo>
                  <a:cubicBezTo>
                    <a:pt x="1271" y="7122"/>
                    <a:pt x="1517" y="6541"/>
                    <a:pt x="1428" y="5989"/>
                  </a:cubicBezTo>
                  <a:cubicBezTo>
                    <a:pt x="1417" y="5926"/>
                    <a:pt x="1403" y="5866"/>
                    <a:pt x="1385" y="5805"/>
                  </a:cubicBezTo>
                  <a:cubicBezTo>
                    <a:pt x="1369" y="5755"/>
                    <a:pt x="1351" y="5705"/>
                    <a:pt x="1330" y="5657"/>
                  </a:cubicBezTo>
                  <a:cubicBezTo>
                    <a:pt x="1173" y="5278"/>
                    <a:pt x="864" y="4983"/>
                    <a:pt x="478" y="4845"/>
                  </a:cubicBezTo>
                  <a:cubicBezTo>
                    <a:pt x="878" y="4509"/>
                    <a:pt x="1143" y="4049"/>
                    <a:pt x="1158" y="3508"/>
                  </a:cubicBezTo>
                  <a:cubicBezTo>
                    <a:pt x="1159" y="3492"/>
                    <a:pt x="1159" y="3475"/>
                    <a:pt x="1159" y="3459"/>
                  </a:cubicBezTo>
                  <a:cubicBezTo>
                    <a:pt x="1159" y="3384"/>
                    <a:pt x="1154" y="3309"/>
                    <a:pt x="1142" y="3234"/>
                  </a:cubicBezTo>
                  <a:cubicBezTo>
                    <a:pt x="1090" y="2884"/>
                    <a:pt x="910" y="2597"/>
                    <a:pt x="615" y="2441"/>
                  </a:cubicBezTo>
                  <a:cubicBezTo>
                    <a:pt x="1081" y="2121"/>
                    <a:pt x="1215" y="1543"/>
                    <a:pt x="1118" y="972"/>
                  </a:cubicBezTo>
                  <a:cubicBezTo>
                    <a:pt x="1111" y="935"/>
                    <a:pt x="1104" y="898"/>
                    <a:pt x="1096" y="862"/>
                  </a:cubicBezTo>
                  <a:cubicBezTo>
                    <a:pt x="1085" y="813"/>
                    <a:pt x="1073" y="763"/>
                    <a:pt x="1058" y="716"/>
                  </a:cubicBezTo>
                  <a:cubicBezTo>
                    <a:pt x="1055" y="704"/>
                    <a:pt x="1051" y="692"/>
                    <a:pt x="1048" y="680"/>
                  </a:cubicBezTo>
                  <a:cubicBezTo>
                    <a:pt x="973" y="436"/>
                    <a:pt x="858" y="207"/>
                    <a:pt x="7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46"/>
            <p:cNvSpPr/>
            <p:nvPr/>
          </p:nvSpPr>
          <p:spPr>
            <a:xfrm>
              <a:off x="1934313" y="1684775"/>
              <a:ext cx="49075" cy="128950"/>
            </a:xfrm>
            <a:custGeom>
              <a:avLst/>
              <a:gdLst/>
              <a:ahLst/>
              <a:cxnLst/>
              <a:rect l="l" t="t" r="r" b="b"/>
              <a:pathLst>
                <a:path w="1963" h="5158" extrusionOk="0">
                  <a:moveTo>
                    <a:pt x="179" y="1"/>
                  </a:moveTo>
                  <a:cubicBezTo>
                    <a:pt x="6" y="1"/>
                    <a:pt x="1" y="281"/>
                    <a:pt x="186" y="302"/>
                  </a:cubicBezTo>
                  <a:cubicBezTo>
                    <a:pt x="1552" y="459"/>
                    <a:pt x="1556" y="2303"/>
                    <a:pt x="242" y="2560"/>
                  </a:cubicBezTo>
                  <a:cubicBezTo>
                    <a:pt x="89" y="2590"/>
                    <a:pt x="108" y="2782"/>
                    <a:pt x="228" y="2836"/>
                  </a:cubicBezTo>
                  <a:cubicBezTo>
                    <a:pt x="1254" y="3291"/>
                    <a:pt x="1370" y="4575"/>
                    <a:pt x="295" y="5044"/>
                  </a:cubicBezTo>
                  <a:cubicBezTo>
                    <a:pt x="243" y="5066"/>
                    <a:pt x="260" y="5157"/>
                    <a:pt x="316" y="5157"/>
                  </a:cubicBezTo>
                  <a:cubicBezTo>
                    <a:pt x="317" y="5157"/>
                    <a:pt x="318" y="5157"/>
                    <a:pt x="319" y="5157"/>
                  </a:cubicBezTo>
                  <a:cubicBezTo>
                    <a:pt x="865" y="5123"/>
                    <a:pt x="1256" y="4674"/>
                    <a:pt x="1330" y="4142"/>
                  </a:cubicBezTo>
                  <a:cubicBezTo>
                    <a:pt x="1411" y="3566"/>
                    <a:pt x="1093" y="3062"/>
                    <a:pt x="640" y="2748"/>
                  </a:cubicBezTo>
                  <a:cubicBezTo>
                    <a:pt x="1962" y="2233"/>
                    <a:pt x="1743" y="179"/>
                    <a:pt x="199" y="2"/>
                  </a:cubicBezTo>
                  <a:cubicBezTo>
                    <a:pt x="192" y="1"/>
                    <a:pt x="186" y="1"/>
                    <a:pt x="1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46"/>
            <p:cNvSpPr/>
            <p:nvPr/>
          </p:nvSpPr>
          <p:spPr>
            <a:xfrm>
              <a:off x="1936263" y="1656600"/>
              <a:ext cx="21700" cy="33225"/>
            </a:xfrm>
            <a:custGeom>
              <a:avLst/>
              <a:gdLst/>
              <a:ahLst/>
              <a:cxnLst/>
              <a:rect l="l" t="t" r="r" b="b"/>
              <a:pathLst>
                <a:path w="868" h="1329" extrusionOk="0">
                  <a:moveTo>
                    <a:pt x="866" y="0"/>
                  </a:moveTo>
                  <a:cubicBezTo>
                    <a:pt x="769" y="39"/>
                    <a:pt x="671" y="78"/>
                    <a:pt x="573" y="116"/>
                  </a:cubicBezTo>
                  <a:cubicBezTo>
                    <a:pt x="569" y="243"/>
                    <a:pt x="548" y="369"/>
                    <a:pt x="509" y="491"/>
                  </a:cubicBezTo>
                  <a:cubicBezTo>
                    <a:pt x="456" y="664"/>
                    <a:pt x="377" y="828"/>
                    <a:pt x="260" y="968"/>
                  </a:cubicBezTo>
                  <a:cubicBezTo>
                    <a:pt x="208" y="1030"/>
                    <a:pt x="149" y="1076"/>
                    <a:pt x="99" y="1127"/>
                  </a:cubicBezTo>
                  <a:cubicBezTo>
                    <a:pt x="84" y="1142"/>
                    <a:pt x="72" y="1157"/>
                    <a:pt x="57" y="1175"/>
                  </a:cubicBezTo>
                  <a:cubicBezTo>
                    <a:pt x="39" y="1200"/>
                    <a:pt x="23" y="1226"/>
                    <a:pt x="10" y="1254"/>
                  </a:cubicBezTo>
                  <a:cubicBezTo>
                    <a:pt x="1" y="1274"/>
                    <a:pt x="19" y="1294"/>
                    <a:pt x="35" y="1301"/>
                  </a:cubicBezTo>
                  <a:cubicBezTo>
                    <a:pt x="55" y="1310"/>
                    <a:pt x="75" y="1315"/>
                    <a:pt x="95" y="1321"/>
                  </a:cubicBezTo>
                  <a:cubicBezTo>
                    <a:pt x="116" y="1326"/>
                    <a:pt x="137" y="1328"/>
                    <a:pt x="158" y="1328"/>
                  </a:cubicBezTo>
                  <a:cubicBezTo>
                    <a:pt x="256" y="1328"/>
                    <a:pt x="348" y="1275"/>
                    <a:pt x="428" y="1193"/>
                  </a:cubicBezTo>
                  <a:cubicBezTo>
                    <a:pt x="611" y="1011"/>
                    <a:pt x="742" y="692"/>
                    <a:pt x="792" y="528"/>
                  </a:cubicBezTo>
                  <a:cubicBezTo>
                    <a:pt x="843" y="358"/>
                    <a:pt x="868" y="179"/>
                    <a:pt x="8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46"/>
            <p:cNvSpPr/>
            <p:nvPr/>
          </p:nvSpPr>
          <p:spPr>
            <a:xfrm>
              <a:off x="1962288" y="1648025"/>
              <a:ext cx="38900" cy="165050"/>
            </a:xfrm>
            <a:custGeom>
              <a:avLst/>
              <a:gdLst/>
              <a:ahLst/>
              <a:cxnLst/>
              <a:rect l="l" t="t" r="r" b="b"/>
              <a:pathLst>
                <a:path w="1556" h="6602" extrusionOk="0">
                  <a:moveTo>
                    <a:pt x="689" y="1"/>
                  </a:moveTo>
                  <a:cubicBezTo>
                    <a:pt x="586" y="41"/>
                    <a:pt x="486" y="82"/>
                    <a:pt x="384" y="121"/>
                  </a:cubicBezTo>
                  <a:cubicBezTo>
                    <a:pt x="579" y="260"/>
                    <a:pt x="741" y="441"/>
                    <a:pt x="855" y="651"/>
                  </a:cubicBezTo>
                  <a:cubicBezTo>
                    <a:pt x="1213" y="1304"/>
                    <a:pt x="1003" y="2076"/>
                    <a:pt x="294" y="2357"/>
                  </a:cubicBezTo>
                  <a:cubicBezTo>
                    <a:pt x="290" y="2358"/>
                    <a:pt x="284" y="2361"/>
                    <a:pt x="281" y="2365"/>
                  </a:cubicBezTo>
                  <a:cubicBezTo>
                    <a:pt x="186" y="2420"/>
                    <a:pt x="205" y="2598"/>
                    <a:pt x="319" y="2620"/>
                  </a:cubicBezTo>
                  <a:cubicBezTo>
                    <a:pt x="333" y="2623"/>
                    <a:pt x="346" y="2625"/>
                    <a:pt x="360" y="2629"/>
                  </a:cubicBezTo>
                  <a:cubicBezTo>
                    <a:pt x="905" y="2752"/>
                    <a:pt x="1228" y="3273"/>
                    <a:pt x="1080" y="3832"/>
                  </a:cubicBezTo>
                  <a:cubicBezTo>
                    <a:pt x="950" y="4325"/>
                    <a:pt x="516" y="4611"/>
                    <a:pt x="112" y="4865"/>
                  </a:cubicBezTo>
                  <a:cubicBezTo>
                    <a:pt x="106" y="4870"/>
                    <a:pt x="100" y="4874"/>
                    <a:pt x="95" y="4880"/>
                  </a:cubicBezTo>
                  <a:cubicBezTo>
                    <a:pt x="1" y="4959"/>
                    <a:pt x="31" y="5124"/>
                    <a:pt x="172" y="5134"/>
                  </a:cubicBezTo>
                  <a:cubicBezTo>
                    <a:pt x="177" y="5135"/>
                    <a:pt x="182" y="5135"/>
                    <a:pt x="186" y="5135"/>
                  </a:cubicBezTo>
                  <a:cubicBezTo>
                    <a:pt x="625" y="5171"/>
                    <a:pt x="940" y="5384"/>
                    <a:pt x="1125" y="5699"/>
                  </a:cubicBezTo>
                  <a:cubicBezTo>
                    <a:pt x="1266" y="5937"/>
                    <a:pt x="1330" y="6232"/>
                    <a:pt x="1316" y="6549"/>
                  </a:cubicBezTo>
                  <a:cubicBezTo>
                    <a:pt x="1315" y="6583"/>
                    <a:pt x="1341" y="6602"/>
                    <a:pt x="1368" y="6602"/>
                  </a:cubicBezTo>
                  <a:cubicBezTo>
                    <a:pt x="1388" y="6602"/>
                    <a:pt x="1409" y="6591"/>
                    <a:pt x="1417" y="6567"/>
                  </a:cubicBezTo>
                  <a:cubicBezTo>
                    <a:pt x="1555" y="6186"/>
                    <a:pt x="1506" y="5826"/>
                    <a:pt x="1335" y="5535"/>
                  </a:cubicBezTo>
                  <a:cubicBezTo>
                    <a:pt x="1168" y="5247"/>
                    <a:pt x="885" y="5028"/>
                    <a:pt x="543" y="4919"/>
                  </a:cubicBezTo>
                  <a:cubicBezTo>
                    <a:pt x="937" y="4639"/>
                    <a:pt x="1284" y="4297"/>
                    <a:pt x="1379" y="3821"/>
                  </a:cubicBezTo>
                  <a:cubicBezTo>
                    <a:pt x="1398" y="3731"/>
                    <a:pt x="1407" y="3639"/>
                    <a:pt x="1407" y="3547"/>
                  </a:cubicBezTo>
                  <a:cubicBezTo>
                    <a:pt x="1407" y="3536"/>
                    <a:pt x="1407" y="3525"/>
                    <a:pt x="1406" y="3512"/>
                  </a:cubicBezTo>
                  <a:cubicBezTo>
                    <a:pt x="1398" y="3058"/>
                    <a:pt x="1133" y="2647"/>
                    <a:pt x="723" y="2450"/>
                  </a:cubicBezTo>
                  <a:cubicBezTo>
                    <a:pt x="1127" y="2168"/>
                    <a:pt x="1344" y="1702"/>
                    <a:pt x="1316" y="1208"/>
                  </a:cubicBezTo>
                  <a:cubicBezTo>
                    <a:pt x="1310" y="1114"/>
                    <a:pt x="1296" y="1021"/>
                    <a:pt x="1273" y="930"/>
                  </a:cubicBezTo>
                  <a:cubicBezTo>
                    <a:pt x="1269" y="908"/>
                    <a:pt x="1263" y="888"/>
                    <a:pt x="1257" y="867"/>
                  </a:cubicBezTo>
                  <a:cubicBezTo>
                    <a:pt x="1154" y="511"/>
                    <a:pt x="951" y="223"/>
                    <a:pt x="6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46"/>
            <p:cNvSpPr/>
            <p:nvPr/>
          </p:nvSpPr>
          <p:spPr>
            <a:xfrm>
              <a:off x="1991063" y="1632800"/>
              <a:ext cx="43375" cy="149625"/>
            </a:xfrm>
            <a:custGeom>
              <a:avLst/>
              <a:gdLst/>
              <a:ahLst/>
              <a:cxnLst/>
              <a:rect l="l" t="t" r="r" b="b"/>
              <a:pathLst>
                <a:path w="1735" h="5985" extrusionOk="0">
                  <a:moveTo>
                    <a:pt x="1062" y="0"/>
                  </a:moveTo>
                  <a:cubicBezTo>
                    <a:pt x="973" y="37"/>
                    <a:pt x="885" y="71"/>
                    <a:pt x="796" y="107"/>
                  </a:cubicBezTo>
                  <a:cubicBezTo>
                    <a:pt x="905" y="653"/>
                    <a:pt x="666" y="1220"/>
                    <a:pt x="122" y="1539"/>
                  </a:cubicBezTo>
                  <a:cubicBezTo>
                    <a:pt x="117" y="1542"/>
                    <a:pt x="112" y="1545"/>
                    <a:pt x="106" y="1548"/>
                  </a:cubicBezTo>
                  <a:cubicBezTo>
                    <a:pt x="12" y="1603"/>
                    <a:pt x="1" y="1785"/>
                    <a:pt x="130" y="1809"/>
                  </a:cubicBezTo>
                  <a:cubicBezTo>
                    <a:pt x="141" y="1810"/>
                    <a:pt x="154" y="1814"/>
                    <a:pt x="166" y="1817"/>
                  </a:cubicBezTo>
                  <a:cubicBezTo>
                    <a:pt x="1423" y="2080"/>
                    <a:pt x="1502" y="3780"/>
                    <a:pt x="255" y="4121"/>
                  </a:cubicBezTo>
                  <a:cubicBezTo>
                    <a:pt x="230" y="4129"/>
                    <a:pt x="205" y="4135"/>
                    <a:pt x="179" y="4140"/>
                  </a:cubicBezTo>
                  <a:cubicBezTo>
                    <a:pt x="40" y="4172"/>
                    <a:pt x="41" y="4359"/>
                    <a:pt x="167" y="4407"/>
                  </a:cubicBezTo>
                  <a:cubicBezTo>
                    <a:pt x="187" y="4414"/>
                    <a:pt x="208" y="4421"/>
                    <a:pt x="228" y="4429"/>
                  </a:cubicBezTo>
                  <a:cubicBezTo>
                    <a:pt x="615" y="4583"/>
                    <a:pt x="996" y="4832"/>
                    <a:pt x="1241" y="5172"/>
                  </a:cubicBezTo>
                  <a:cubicBezTo>
                    <a:pt x="1408" y="5397"/>
                    <a:pt x="1502" y="5668"/>
                    <a:pt x="1510" y="5948"/>
                  </a:cubicBezTo>
                  <a:cubicBezTo>
                    <a:pt x="1511" y="5972"/>
                    <a:pt x="1531" y="5985"/>
                    <a:pt x="1550" y="5985"/>
                  </a:cubicBezTo>
                  <a:cubicBezTo>
                    <a:pt x="1568" y="5985"/>
                    <a:pt x="1585" y="5974"/>
                    <a:pt x="1585" y="5951"/>
                  </a:cubicBezTo>
                  <a:cubicBezTo>
                    <a:pt x="1581" y="5595"/>
                    <a:pt x="1506" y="5293"/>
                    <a:pt x="1366" y="5038"/>
                  </a:cubicBezTo>
                  <a:cubicBezTo>
                    <a:pt x="1197" y="4727"/>
                    <a:pt x="931" y="4484"/>
                    <a:pt x="581" y="4298"/>
                  </a:cubicBezTo>
                  <a:cubicBezTo>
                    <a:pt x="1735" y="3775"/>
                    <a:pt x="1710" y="2071"/>
                    <a:pt x="500" y="1616"/>
                  </a:cubicBezTo>
                  <a:cubicBezTo>
                    <a:pt x="1001" y="1205"/>
                    <a:pt x="1204" y="590"/>
                    <a:pt x="10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46"/>
            <p:cNvSpPr/>
            <p:nvPr/>
          </p:nvSpPr>
          <p:spPr>
            <a:xfrm>
              <a:off x="2038038" y="1723075"/>
              <a:ext cx="23175" cy="7925"/>
            </a:xfrm>
            <a:custGeom>
              <a:avLst/>
              <a:gdLst/>
              <a:ahLst/>
              <a:cxnLst/>
              <a:rect l="l" t="t" r="r" b="b"/>
              <a:pathLst>
                <a:path w="927" h="317" extrusionOk="0">
                  <a:moveTo>
                    <a:pt x="680" y="1"/>
                  </a:moveTo>
                  <a:cubicBezTo>
                    <a:pt x="598" y="1"/>
                    <a:pt x="514" y="18"/>
                    <a:pt x="435" y="31"/>
                  </a:cubicBezTo>
                  <a:cubicBezTo>
                    <a:pt x="313" y="51"/>
                    <a:pt x="184" y="78"/>
                    <a:pt x="77" y="143"/>
                  </a:cubicBezTo>
                  <a:cubicBezTo>
                    <a:pt x="1" y="190"/>
                    <a:pt x="22" y="306"/>
                    <a:pt x="115" y="314"/>
                  </a:cubicBezTo>
                  <a:cubicBezTo>
                    <a:pt x="137" y="316"/>
                    <a:pt x="160" y="317"/>
                    <a:pt x="182" y="317"/>
                  </a:cubicBezTo>
                  <a:cubicBezTo>
                    <a:pt x="277" y="317"/>
                    <a:pt x="373" y="300"/>
                    <a:pt x="468" y="291"/>
                  </a:cubicBezTo>
                  <a:cubicBezTo>
                    <a:pt x="588" y="279"/>
                    <a:pt x="709" y="290"/>
                    <a:pt x="823" y="245"/>
                  </a:cubicBezTo>
                  <a:cubicBezTo>
                    <a:pt x="927" y="205"/>
                    <a:pt x="899" y="45"/>
                    <a:pt x="802" y="17"/>
                  </a:cubicBezTo>
                  <a:cubicBezTo>
                    <a:pt x="763" y="5"/>
                    <a:pt x="722" y="1"/>
                    <a:pt x="68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46"/>
            <p:cNvSpPr/>
            <p:nvPr/>
          </p:nvSpPr>
          <p:spPr>
            <a:xfrm>
              <a:off x="2035413" y="1702575"/>
              <a:ext cx="22950" cy="12275"/>
            </a:xfrm>
            <a:custGeom>
              <a:avLst/>
              <a:gdLst/>
              <a:ahLst/>
              <a:cxnLst/>
              <a:rect l="l" t="t" r="r" b="b"/>
              <a:pathLst>
                <a:path w="918" h="491" extrusionOk="0">
                  <a:moveTo>
                    <a:pt x="742" y="1"/>
                  </a:moveTo>
                  <a:cubicBezTo>
                    <a:pt x="526" y="1"/>
                    <a:pt x="229" y="114"/>
                    <a:pt x="80" y="271"/>
                  </a:cubicBezTo>
                  <a:cubicBezTo>
                    <a:pt x="0" y="356"/>
                    <a:pt x="57" y="490"/>
                    <a:pt x="167" y="490"/>
                  </a:cubicBezTo>
                  <a:cubicBezTo>
                    <a:pt x="175" y="490"/>
                    <a:pt x="183" y="490"/>
                    <a:pt x="192" y="488"/>
                  </a:cubicBezTo>
                  <a:cubicBezTo>
                    <a:pt x="298" y="469"/>
                    <a:pt x="395" y="417"/>
                    <a:pt x="495" y="381"/>
                  </a:cubicBezTo>
                  <a:cubicBezTo>
                    <a:pt x="600" y="343"/>
                    <a:pt x="706" y="319"/>
                    <a:pt x="803" y="264"/>
                  </a:cubicBezTo>
                  <a:cubicBezTo>
                    <a:pt x="917" y="198"/>
                    <a:pt x="889" y="2"/>
                    <a:pt x="746" y="1"/>
                  </a:cubicBezTo>
                  <a:cubicBezTo>
                    <a:pt x="745" y="1"/>
                    <a:pt x="743" y="1"/>
                    <a:pt x="74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46"/>
            <p:cNvSpPr/>
            <p:nvPr/>
          </p:nvSpPr>
          <p:spPr>
            <a:xfrm>
              <a:off x="2032363" y="1683750"/>
              <a:ext cx="21850" cy="12300"/>
            </a:xfrm>
            <a:custGeom>
              <a:avLst/>
              <a:gdLst/>
              <a:ahLst/>
              <a:cxnLst/>
              <a:rect l="l" t="t" r="r" b="b"/>
              <a:pathLst>
                <a:path w="874" h="492" extrusionOk="0">
                  <a:moveTo>
                    <a:pt x="696" y="1"/>
                  </a:moveTo>
                  <a:cubicBezTo>
                    <a:pt x="683" y="1"/>
                    <a:pt x="670" y="3"/>
                    <a:pt x="655" y="7"/>
                  </a:cubicBezTo>
                  <a:cubicBezTo>
                    <a:pt x="526" y="45"/>
                    <a:pt x="405" y="98"/>
                    <a:pt x="283" y="155"/>
                  </a:cubicBezTo>
                  <a:cubicBezTo>
                    <a:pt x="222" y="183"/>
                    <a:pt x="155" y="211"/>
                    <a:pt x="102" y="253"/>
                  </a:cubicBezTo>
                  <a:cubicBezTo>
                    <a:pt x="54" y="291"/>
                    <a:pt x="48" y="324"/>
                    <a:pt x="18" y="377"/>
                  </a:cubicBezTo>
                  <a:cubicBezTo>
                    <a:pt x="1" y="406"/>
                    <a:pt x="12" y="450"/>
                    <a:pt x="48" y="461"/>
                  </a:cubicBezTo>
                  <a:cubicBezTo>
                    <a:pt x="96" y="473"/>
                    <a:pt x="127" y="491"/>
                    <a:pt x="175" y="491"/>
                  </a:cubicBezTo>
                  <a:cubicBezTo>
                    <a:pt x="179" y="491"/>
                    <a:pt x="183" y="491"/>
                    <a:pt x="187" y="491"/>
                  </a:cubicBezTo>
                  <a:cubicBezTo>
                    <a:pt x="252" y="485"/>
                    <a:pt x="322" y="453"/>
                    <a:pt x="383" y="430"/>
                  </a:cubicBezTo>
                  <a:cubicBezTo>
                    <a:pt x="508" y="384"/>
                    <a:pt x="633" y="337"/>
                    <a:pt x="751" y="272"/>
                  </a:cubicBezTo>
                  <a:cubicBezTo>
                    <a:pt x="874" y="204"/>
                    <a:pt x="825" y="1"/>
                    <a:pt x="6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 name="Google Shape;2672;p46"/>
            <p:cNvSpPr/>
            <p:nvPr/>
          </p:nvSpPr>
          <p:spPr>
            <a:xfrm>
              <a:off x="2026313" y="1667900"/>
              <a:ext cx="22650" cy="11875"/>
            </a:xfrm>
            <a:custGeom>
              <a:avLst/>
              <a:gdLst/>
              <a:ahLst/>
              <a:cxnLst/>
              <a:rect l="l" t="t" r="r" b="b"/>
              <a:pathLst>
                <a:path w="906" h="475" extrusionOk="0">
                  <a:moveTo>
                    <a:pt x="734" y="0"/>
                  </a:moveTo>
                  <a:cubicBezTo>
                    <a:pt x="642" y="0"/>
                    <a:pt x="560" y="46"/>
                    <a:pt x="470" y="87"/>
                  </a:cubicBezTo>
                  <a:cubicBezTo>
                    <a:pt x="342" y="146"/>
                    <a:pt x="200" y="192"/>
                    <a:pt x="83" y="272"/>
                  </a:cubicBezTo>
                  <a:cubicBezTo>
                    <a:pt x="0" y="328"/>
                    <a:pt x="11" y="468"/>
                    <a:pt x="128" y="474"/>
                  </a:cubicBezTo>
                  <a:cubicBezTo>
                    <a:pt x="139" y="474"/>
                    <a:pt x="149" y="475"/>
                    <a:pt x="160" y="475"/>
                  </a:cubicBezTo>
                  <a:cubicBezTo>
                    <a:pt x="301" y="475"/>
                    <a:pt x="441" y="427"/>
                    <a:pt x="575" y="379"/>
                  </a:cubicBezTo>
                  <a:cubicBezTo>
                    <a:pt x="707" y="332"/>
                    <a:pt x="831" y="287"/>
                    <a:pt x="884" y="150"/>
                  </a:cubicBezTo>
                  <a:cubicBezTo>
                    <a:pt x="905" y="95"/>
                    <a:pt x="866" y="27"/>
                    <a:pt x="811" y="11"/>
                  </a:cubicBezTo>
                  <a:cubicBezTo>
                    <a:pt x="784" y="3"/>
                    <a:pt x="759" y="0"/>
                    <a:pt x="7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 name="Google Shape;2673;p46"/>
            <p:cNvSpPr/>
            <p:nvPr/>
          </p:nvSpPr>
          <p:spPr>
            <a:xfrm>
              <a:off x="2024513" y="1648125"/>
              <a:ext cx="20625" cy="13750"/>
            </a:xfrm>
            <a:custGeom>
              <a:avLst/>
              <a:gdLst/>
              <a:ahLst/>
              <a:cxnLst/>
              <a:rect l="l" t="t" r="r" b="b"/>
              <a:pathLst>
                <a:path w="825" h="550" extrusionOk="0">
                  <a:moveTo>
                    <a:pt x="658" y="0"/>
                  </a:moveTo>
                  <a:cubicBezTo>
                    <a:pt x="649" y="0"/>
                    <a:pt x="639" y="1"/>
                    <a:pt x="630" y="4"/>
                  </a:cubicBezTo>
                  <a:cubicBezTo>
                    <a:pt x="482" y="44"/>
                    <a:pt x="357" y="136"/>
                    <a:pt x="232" y="222"/>
                  </a:cubicBezTo>
                  <a:cubicBezTo>
                    <a:pt x="135" y="286"/>
                    <a:pt x="17" y="343"/>
                    <a:pt x="1" y="467"/>
                  </a:cubicBezTo>
                  <a:cubicBezTo>
                    <a:pt x="0" y="489"/>
                    <a:pt x="12" y="510"/>
                    <a:pt x="30" y="523"/>
                  </a:cubicBezTo>
                  <a:cubicBezTo>
                    <a:pt x="62" y="542"/>
                    <a:pt x="96" y="550"/>
                    <a:pt x="131" y="550"/>
                  </a:cubicBezTo>
                  <a:cubicBezTo>
                    <a:pt x="219" y="550"/>
                    <a:pt x="311" y="502"/>
                    <a:pt x="388" y="466"/>
                  </a:cubicBezTo>
                  <a:cubicBezTo>
                    <a:pt x="531" y="400"/>
                    <a:pt x="668" y="323"/>
                    <a:pt x="764" y="196"/>
                  </a:cubicBezTo>
                  <a:cubicBezTo>
                    <a:pt x="824" y="117"/>
                    <a:pt x="749" y="0"/>
                    <a:pt x="65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 name="Google Shape;2674;p46"/>
            <p:cNvSpPr/>
            <p:nvPr/>
          </p:nvSpPr>
          <p:spPr>
            <a:xfrm>
              <a:off x="1560863" y="1815350"/>
              <a:ext cx="681275" cy="397900"/>
            </a:xfrm>
            <a:custGeom>
              <a:avLst/>
              <a:gdLst/>
              <a:ahLst/>
              <a:cxnLst/>
              <a:rect l="l" t="t" r="r" b="b"/>
              <a:pathLst>
                <a:path w="27251" h="15916" extrusionOk="0">
                  <a:moveTo>
                    <a:pt x="25522" y="1"/>
                  </a:moveTo>
                  <a:cubicBezTo>
                    <a:pt x="25201" y="132"/>
                    <a:pt x="24880" y="262"/>
                    <a:pt x="24560" y="392"/>
                  </a:cubicBezTo>
                  <a:cubicBezTo>
                    <a:pt x="19625" y="2395"/>
                    <a:pt x="14662" y="4311"/>
                    <a:pt x="9752" y="6317"/>
                  </a:cubicBezTo>
                  <a:cubicBezTo>
                    <a:pt x="9025" y="6613"/>
                    <a:pt x="8299" y="6910"/>
                    <a:pt x="7573" y="7207"/>
                  </a:cubicBezTo>
                  <a:cubicBezTo>
                    <a:pt x="6082" y="7816"/>
                    <a:pt x="4611" y="8466"/>
                    <a:pt x="3137" y="9111"/>
                  </a:cubicBezTo>
                  <a:cubicBezTo>
                    <a:pt x="2896" y="9216"/>
                    <a:pt x="2657" y="9316"/>
                    <a:pt x="2416" y="9413"/>
                  </a:cubicBezTo>
                  <a:cubicBezTo>
                    <a:pt x="2035" y="9564"/>
                    <a:pt x="1653" y="9708"/>
                    <a:pt x="1262" y="9845"/>
                  </a:cubicBezTo>
                  <a:cubicBezTo>
                    <a:pt x="864" y="9986"/>
                    <a:pt x="165" y="10200"/>
                    <a:pt x="98" y="10701"/>
                  </a:cubicBezTo>
                  <a:cubicBezTo>
                    <a:pt x="0" y="11430"/>
                    <a:pt x="330" y="12423"/>
                    <a:pt x="579" y="13097"/>
                  </a:cubicBezTo>
                  <a:cubicBezTo>
                    <a:pt x="925" y="14035"/>
                    <a:pt x="1460" y="14904"/>
                    <a:pt x="2151" y="15627"/>
                  </a:cubicBezTo>
                  <a:cubicBezTo>
                    <a:pt x="2245" y="15725"/>
                    <a:pt x="2346" y="15824"/>
                    <a:pt x="2472" y="15874"/>
                  </a:cubicBezTo>
                  <a:cubicBezTo>
                    <a:pt x="2550" y="15905"/>
                    <a:pt x="2633" y="15915"/>
                    <a:pt x="2717" y="15915"/>
                  </a:cubicBezTo>
                  <a:cubicBezTo>
                    <a:pt x="2798" y="15915"/>
                    <a:pt x="2880" y="15906"/>
                    <a:pt x="2960" y="15897"/>
                  </a:cubicBezTo>
                  <a:cubicBezTo>
                    <a:pt x="5543" y="15583"/>
                    <a:pt x="8087" y="15008"/>
                    <a:pt x="10552" y="14180"/>
                  </a:cubicBezTo>
                  <a:cubicBezTo>
                    <a:pt x="12580" y="13498"/>
                    <a:pt x="14545" y="12648"/>
                    <a:pt x="16496" y="11771"/>
                  </a:cubicBezTo>
                  <a:cubicBezTo>
                    <a:pt x="20081" y="10161"/>
                    <a:pt x="27250" y="6008"/>
                    <a:pt x="27230" y="5815"/>
                  </a:cubicBezTo>
                  <a:cubicBezTo>
                    <a:pt x="27220" y="5714"/>
                    <a:pt x="25878" y="4002"/>
                    <a:pt x="25822" y="3803"/>
                  </a:cubicBezTo>
                  <a:cubicBezTo>
                    <a:pt x="25757" y="3584"/>
                    <a:pt x="25788" y="3349"/>
                    <a:pt x="25810" y="3122"/>
                  </a:cubicBezTo>
                  <a:cubicBezTo>
                    <a:pt x="25912" y="2072"/>
                    <a:pt x="25814" y="1013"/>
                    <a:pt x="25522" y="1"/>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 name="Google Shape;2675;p46"/>
            <p:cNvSpPr/>
            <p:nvPr/>
          </p:nvSpPr>
          <p:spPr>
            <a:xfrm>
              <a:off x="1621238" y="1825150"/>
              <a:ext cx="589675" cy="293875"/>
            </a:xfrm>
            <a:custGeom>
              <a:avLst/>
              <a:gdLst/>
              <a:ahLst/>
              <a:cxnLst/>
              <a:rect l="l" t="t" r="r" b="b"/>
              <a:pathLst>
                <a:path w="23587" h="11755" extrusionOk="0">
                  <a:moveTo>
                    <a:pt x="22143" y="0"/>
                  </a:moveTo>
                  <a:lnTo>
                    <a:pt x="22143" y="0"/>
                  </a:lnTo>
                  <a:cubicBezTo>
                    <a:pt x="21226" y="372"/>
                    <a:pt x="20307" y="742"/>
                    <a:pt x="19388" y="1110"/>
                  </a:cubicBezTo>
                  <a:cubicBezTo>
                    <a:pt x="19300" y="1146"/>
                    <a:pt x="19210" y="1181"/>
                    <a:pt x="19122" y="1217"/>
                  </a:cubicBezTo>
                  <a:lnTo>
                    <a:pt x="17864" y="1717"/>
                  </a:lnTo>
                  <a:cubicBezTo>
                    <a:pt x="17762" y="1758"/>
                    <a:pt x="17661" y="1799"/>
                    <a:pt x="17560" y="1839"/>
                  </a:cubicBezTo>
                  <a:cubicBezTo>
                    <a:pt x="17373" y="1914"/>
                    <a:pt x="17187" y="1987"/>
                    <a:pt x="16999" y="2061"/>
                  </a:cubicBezTo>
                  <a:cubicBezTo>
                    <a:pt x="16903" y="2099"/>
                    <a:pt x="16805" y="2139"/>
                    <a:pt x="16706" y="2177"/>
                  </a:cubicBezTo>
                  <a:cubicBezTo>
                    <a:pt x="16418" y="2292"/>
                    <a:pt x="16129" y="2407"/>
                    <a:pt x="15840" y="2520"/>
                  </a:cubicBezTo>
                  <a:lnTo>
                    <a:pt x="15581" y="2625"/>
                  </a:lnTo>
                  <a:cubicBezTo>
                    <a:pt x="14955" y="2874"/>
                    <a:pt x="14327" y="3122"/>
                    <a:pt x="13700" y="3370"/>
                  </a:cubicBezTo>
                  <a:cubicBezTo>
                    <a:pt x="13608" y="3406"/>
                    <a:pt x="13517" y="3443"/>
                    <a:pt x="13424" y="3480"/>
                  </a:cubicBezTo>
                  <a:cubicBezTo>
                    <a:pt x="12727" y="3758"/>
                    <a:pt x="12030" y="4035"/>
                    <a:pt x="11334" y="4312"/>
                  </a:cubicBezTo>
                  <a:cubicBezTo>
                    <a:pt x="11244" y="4348"/>
                    <a:pt x="11155" y="4383"/>
                    <a:pt x="11064" y="4420"/>
                  </a:cubicBezTo>
                  <a:cubicBezTo>
                    <a:pt x="10568" y="4618"/>
                    <a:pt x="10073" y="4817"/>
                    <a:pt x="9579" y="5015"/>
                  </a:cubicBezTo>
                  <a:lnTo>
                    <a:pt x="9047" y="5230"/>
                  </a:lnTo>
                  <a:cubicBezTo>
                    <a:pt x="8476" y="5461"/>
                    <a:pt x="7906" y="5693"/>
                    <a:pt x="7337" y="5925"/>
                  </a:cubicBezTo>
                  <a:cubicBezTo>
                    <a:pt x="6610" y="6221"/>
                    <a:pt x="5884" y="6518"/>
                    <a:pt x="5158" y="6815"/>
                  </a:cubicBezTo>
                  <a:cubicBezTo>
                    <a:pt x="3667" y="7424"/>
                    <a:pt x="2196" y="8074"/>
                    <a:pt x="722" y="8719"/>
                  </a:cubicBezTo>
                  <a:cubicBezTo>
                    <a:pt x="481" y="8824"/>
                    <a:pt x="242" y="8923"/>
                    <a:pt x="1" y="9021"/>
                  </a:cubicBezTo>
                  <a:cubicBezTo>
                    <a:pt x="396" y="9681"/>
                    <a:pt x="880" y="10282"/>
                    <a:pt x="1490" y="10747"/>
                  </a:cubicBezTo>
                  <a:cubicBezTo>
                    <a:pt x="2156" y="11253"/>
                    <a:pt x="2995" y="11572"/>
                    <a:pt x="3822" y="11572"/>
                  </a:cubicBezTo>
                  <a:cubicBezTo>
                    <a:pt x="4166" y="11572"/>
                    <a:pt x="4509" y="11516"/>
                    <a:pt x="4837" y="11396"/>
                  </a:cubicBezTo>
                  <a:cubicBezTo>
                    <a:pt x="4911" y="11370"/>
                    <a:pt x="4985" y="11339"/>
                    <a:pt x="5062" y="11339"/>
                  </a:cubicBezTo>
                  <a:cubicBezTo>
                    <a:pt x="5068" y="11339"/>
                    <a:pt x="5074" y="11339"/>
                    <a:pt x="5081" y="11340"/>
                  </a:cubicBezTo>
                  <a:cubicBezTo>
                    <a:pt x="5173" y="11345"/>
                    <a:pt x="5255" y="11396"/>
                    <a:pt x="5336" y="11440"/>
                  </a:cubicBezTo>
                  <a:cubicBezTo>
                    <a:pt x="5733" y="11659"/>
                    <a:pt x="6180" y="11755"/>
                    <a:pt x="6633" y="11755"/>
                  </a:cubicBezTo>
                  <a:cubicBezTo>
                    <a:pt x="7142" y="11755"/>
                    <a:pt x="7659" y="11635"/>
                    <a:pt x="8127" y="11434"/>
                  </a:cubicBezTo>
                  <a:cubicBezTo>
                    <a:pt x="8904" y="11099"/>
                    <a:pt x="9576" y="10567"/>
                    <a:pt x="10223" y="10017"/>
                  </a:cubicBezTo>
                  <a:cubicBezTo>
                    <a:pt x="10313" y="9942"/>
                    <a:pt x="10402" y="9865"/>
                    <a:pt x="10491" y="9788"/>
                  </a:cubicBezTo>
                  <a:cubicBezTo>
                    <a:pt x="10585" y="9795"/>
                    <a:pt x="10678" y="9798"/>
                    <a:pt x="10774" y="9801"/>
                  </a:cubicBezTo>
                  <a:cubicBezTo>
                    <a:pt x="10904" y="9806"/>
                    <a:pt x="11035" y="9808"/>
                    <a:pt x="11165" y="9808"/>
                  </a:cubicBezTo>
                  <a:cubicBezTo>
                    <a:pt x="11426" y="9808"/>
                    <a:pt x="11688" y="9799"/>
                    <a:pt x="11948" y="9781"/>
                  </a:cubicBezTo>
                  <a:cubicBezTo>
                    <a:pt x="12034" y="9775"/>
                    <a:pt x="12118" y="9770"/>
                    <a:pt x="12203" y="9762"/>
                  </a:cubicBezTo>
                  <a:cubicBezTo>
                    <a:pt x="12763" y="9713"/>
                    <a:pt x="13317" y="9623"/>
                    <a:pt x="13863" y="9495"/>
                  </a:cubicBezTo>
                  <a:cubicBezTo>
                    <a:pt x="13956" y="9473"/>
                    <a:pt x="14051" y="9450"/>
                    <a:pt x="14144" y="9425"/>
                  </a:cubicBezTo>
                  <a:cubicBezTo>
                    <a:pt x="14896" y="9231"/>
                    <a:pt x="15628" y="8962"/>
                    <a:pt x="16328" y="8624"/>
                  </a:cubicBezTo>
                  <a:cubicBezTo>
                    <a:pt x="16405" y="8587"/>
                    <a:pt x="16484" y="8549"/>
                    <a:pt x="16560" y="8509"/>
                  </a:cubicBezTo>
                  <a:cubicBezTo>
                    <a:pt x="17172" y="8198"/>
                    <a:pt x="17754" y="7833"/>
                    <a:pt x="18300" y="7417"/>
                  </a:cubicBezTo>
                  <a:cubicBezTo>
                    <a:pt x="18370" y="7363"/>
                    <a:pt x="18440" y="7308"/>
                    <a:pt x="18510" y="7252"/>
                  </a:cubicBezTo>
                  <a:cubicBezTo>
                    <a:pt x="18884" y="6954"/>
                    <a:pt x="19236" y="6629"/>
                    <a:pt x="19566" y="6282"/>
                  </a:cubicBezTo>
                  <a:cubicBezTo>
                    <a:pt x="19609" y="6237"/>
                    <a:pt x="19652" y="6192"/>
                    <a:pt x="19692" y="6146"/>
                  </a:cubicBezTo>
                  <a:cubicBezTo>
                    <a:pt x="19711" y="6126"/>
                    <a:pt x="19730" y="6106"/>
                    <a:pt x="19748" y="6086"/>
                  </a:cubicBezTo>
                  <a:cubicBezTo>
                    <a:pt x="19884" y="5935"/>
                    <a:pt x="20020" y="5778"/>
                    <a:pt x="20197" y="5684"/>
                  </a:cubicBezTo>
                  <a:cubicBezTo>
                    <a:pt x="20362" y="5596"/>
                    <a:pt x="20544" y="5570"/>
                    <a:pt x="20732" y="5570"/>
                  </a:cubicBezTo>
                  <a:cubicBezTo>
                    <a:pt x="20911" y="5570"/>
                    <a:pt x="21095" y="5594"/>
                    <a:pt x="21272" y="5613"/>
                  </a:cubicBezTo>
                  <a:cubicBezTo>
                    <a:pt x="21502" y="5637"/>
                    <a:pt x="21732" y="5649"/>
                    <a:pt x="21962" y="5649"/>
                  </a:cubicBezTo>
                  <a:cubicBezTo>
                    <a:pt x="22509" y="5649"/>
                    <a:pt x="23054" y="5582"/>
                    <a:pt x="23586" y="5449"/>
                  </a:cubicBezTo>
                  <a:cubicBezTo>
                    <a:pt x="23564" y="4731"/>
                    <a:pt x="22933" y="4083"/>
                    <a:pt x="22215" y="4041"/>
                  </a:cubicBezTo>
                  <a:cubicBezTo>
                    <a:pt x="22389" y="3448"/>
                    <a:pt x="22101" y="2754"/>
                    <a:pt x="21558" y="2459"/>
                  </a:cubicBezTo>
                  <a:cubicBezTo>
                    <a:pt x="22184" y="1830"/>
                    <a:pt x="22376" y="851"/>
                    <a:pt x="221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 name="Google Shape;2676;p46"/>
            <p:cNvSpPr/>
            <p:nvPr/>
          </p:nvSpPr>
          <p:spPr>
            <a:xfrm>
              <a:off x="1731963" y="2012550"/>
              <a:ext cx="74025" cy="69225"/>
            </a:xfrm>
            <a:custGeom>
              <a:avLst/>
              <a:gdLst/>
              <a:ahLst/>
              <a:cxnLst/>
              <a:rect l="l" t="t" r="r" b="b"/>
              <a:pathLst>
                <a:path w="2961" h="2769" extrusionOk="0">
                  <a:moveTo>
                    <a:pt x="1617" y="0"/>
                  </a:moveTo>
                  <a:cubicBezTo>
                    <a:pt x="1209" y="0"/>
                    <a:pt x="807" y="193"/>
                    <a:pt x="538" y="508"/>
                  </a:cubicBezTo>
                  <a:cubicBezTo>
                    <a:pt x="167" y="947"/>
                    <a:pt x="0" y="1548"/>
                    <a:pt x="296" y="2080"/>
                  </a:cubicBezTo>
                  <a:cubicBezTo>
                    <a:pt x="538" y="2514"/>
                    <a:pt x="1008" y="2768"/>
                    <a:pt x="1492" y="2768"/>
                  </a:cubicBezTo>
                  <a:cubicBezTo>
                    <a:pt x="1595" y="2768"/>
                    <a:pt x="1698" y="2757"/>
                    <a:pt x="1800" y="2733"/>
                  </a:cubicBezTo>
                  <a:cubicBezTo>
                    <a:pt x="2364" y="2604"/>
                    <a:pt x="2876" y="2126"/>
                    <a:pt x="2938" y="1537"/>
                  </a:cubicBezTo>
                  <a:cubicBezTo>
                    <a:pt x="2960" y="1322"/>
                    <a:pt x="2911" y="1112"/>
                    <a:pt x="2816" y="920"/>
                  </a:cubicBezTo>
                  <a:cubicBezTo>
                    <a:pt x="2706" y="511"/>
                    <a:pt x="2396" y="185"/>
                    <a:pt x="1992" y="57"/>
                  </a:cubicBezTo>
                  <a:cubicBezTo>
                    <a:pt x="1869" y="19"/>
                    <a:pt x="1743" y="0"/>
                    <a:pt x="16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 name="Google Shape;2677;p46"/>
            <p:cNvSpPr/>
            <p:nvPr/>
          </p:nvSpPr>
          <p:spPr>
            <a:xfrm>
              <a:off x="1748288" y="2027200"/>
              <a:ext cx="46175" cy="41250"/>
            </a:xfrm>
            <a:custGeom>
              <a:avLst/>
              <a:gdLst/>
              <a:ahLst/>
              <a:cxnLst/>
              <a:rect l="l" t="t" r="r" b="b"/>
              <a:pathLst>
                <a:path w="1847" h="1650" extrusionOk="0">
                  <a:moveTo>
                    <a:pt x="949" y="1"/>
                  </a:moveTo>
                  <a:cubicBezTo>
                    <a:pt x="865" y="1"/>
                    <a:pt x="781" y="14"/>
                    <a:pt x="699" y="42"/>
                  </a:cubicBezTo>
                  <a:cubicBezTo>
                    <a:pt x="488" y="81"/>
                    <a:pt x="301" y="203"/>
                    <a:pt x="179" y="381"/>
                  </a:cubicBezTo>
                  <a:cubicBezTo>
                    <a:pt x="47" y="573"/>
                    <a:pt x="1" y="811"/>
                    <a:pt x="53" y="1039"/>
                  </a:cubicBezTo>
                  <a:cubicBezTo>
                    <a:pt x="128" y="1384"/>
                    <a:pt x="455" y="1609"/>
                    <a:pt x="790" y="1645"/>
                  </a:cubicBezTo>
                  <a:cubicBezTo>
                    <a:pt x="820" y="1648"/>
                    <a:pt x="850" y="1650"/>
                    <a:pt x="880" y="1650"/>
                  </a:cubicBezTo>
                  <a:cubicBezTo>
                    <a:pt x="1399" y="1650"/>
                    <a:pt x="1847" y="1180"/>
                    <a:pt x="1745" y="648"/>
                  </a:cubicBezTo>
                  <a:cubicBezTo>
                    <a:pt x="1669" y="251"/>
                    <a:pt x="1313" y="1"/>
                    <a:pt x="9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 name="Google Shape;2678;p46"/>
            <p:cNvSpPr/>
            <p:nvPr/>
          </p:nvSpPr>
          <p:spPr>
            <a:xfrm>
              <a:off x="1755538" y="2042225"/>
              <a:ext cx="18000" cy="16625"/>
            </a:xfrm>
            <a:custGeom>
              <a:avLst/>
              <a:gdLst/>
              <a:ahLst/>
              <a:cxnLst/>
              <a:rect l="l" t="t" r="r" b="b"/>
              <a:pathLst>
                <a:path w="720" h="665" extrusionOk="0">
                  <a:moveTo>
                    <a:pt x="356" y="1"/>
                  </a:moveTo>
                  <a:cubicBezTo>
                    <a:pt x="252" y="1"/>
                    <a:pt x="148" y="51"/>
                    <a:pt x="78" y="140"/>
                  </a:cubicBezTo>
                  <a:cubicBezTo>
                    <a:pt x="5" y="235"/>
                    <a:pt x="1" y="355"/>
                    <a:pt x="44" y="456"/>
                  </a:cubicBezTo>
                  <a:cubicBezTo>
                    <a:pt x="47" y="465"/>
                    <a:pt x="50" y="474"/>
                    <a:pt x="53" y="483"/>
                  </a:cubicBezTo>
                  <a:cubicBezTo>
                    <a:pt x="113" y="599"/>
                    <a:pt x="235" y="664"/>
                    <a:pt x="358" y="664"/>
                  </a:cubicBezTo>
                  <a:cubicBezTo>
                    <a:pt x="434" y="664"/>
                    <a:pt x="511" y="639"/>
                    <a:pt x="573" y="587"/>
                  </a:cubicBezTo>
                  <a:cubicBezTo>
                    <a:pt x="719" y="464"/>
                    <a:pt x="715" y="238"/>
                    <a:pt x="587" y="102"/>
                  </a:cubicBezTo>
                  <a:cubicBezTo>
                    <a:pt x="522" y="33"/>
                    <a:pt x="439" y="1"/>
                    <a:pt x="3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 name="Google Shape;2679;p46"/>
            <p:cNvSpPr/>
            <p:nvPr/>
          </p:nvSpPr>
          <p:spPr>
            <a:xfrm>
              <a:off x="1784913" y="1987525"/>
              <a:ext cx="18850" cy="20650"/>
            </a:xfrm>
            <a:custGeom>
              <a:avLst/>
              <a:gdLst/>
              <a:ahLst/>
              <a:cxnLst/>
              <a:rect l="l" t="t" r="r" b="b"/>
              <a:pathLst>
                <a:path w="754" h="826" extrusionOk="0">
                  <a:moveTo>
                    <a:pt x="413" y="0"/>
                  </a:moveTo>
                  <a:cubicBezTo>
                    <a:pt x="336" y="0"/>
                    <a:pt x="260" y="28"/>
                    <a:pt x="200" y="81"/>
                  </a:cubicBezTo>
                  <a:cubicBezTo>
                    <a:pt x="80" y="188"/>
                    <a:pt x="9" y="382"/>
                    <a:pt x="4" y="542"/>
                  </a:cubicBezTo>
                  <a:cubicBezTo>
                    <a:pt x="0" y="652"/>
                    <a:pt x="63" y="754"/>
                    <a:pt x="163" y="801"/>
                  </a:cubicBezTo>
                  <a:cubicBezTo>
                    <a:pt x="199" y="817"/>
                    <a:pt x="240" y="826"/>
                    <a:pt x="282" y="826"/>
                  </a:cubicBezTo>
                  <a:cubicBezTo>
                    <a:pt x="349" y="826"/>
                    <a:pt x="416" y="804"/>
                    <a:pt x="463" y="755"/>
                  </a:cubicBezTo>
                  <a:cubicBezTo>
                    <a:pt x="557" y="655"/>
                    <a:pt x="658" y="530"/>
                    <a:pt x="708" y="400"/>
                  </a:cubicBezTo>
                  <a:cubicBezTo>
                    <a:pt x="754" y="278"/>
                    <a:pt x="690" y="110"/>
                    <a:pt x="576" y="45"/>
                  </a:cubicBezTo>
                  <a:cubicBezTo>
                    <a:pt x="526" y="15"/>
                    <a:pt x="469" y="0"/>
                    <a:pt x="4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 name="Google Shape;2680;p46"/>
            <p:cNvSpPr/>
            <p:nvPr/>
          </p:nvSpPr>
          <p:spPr>
            <a:xfrm>
              <a:off x="1799638" y="2007800"/>
              <a:ext cx="25925" cy="19275"/>
            </a:xfrm>
            <a:custGeom>
              <a:avLst/>
              <a:gdLst/>
              <a:ahLst/>
              <a:cxnLst/>
              <a:rect l="l" t="t" r="r" b="b"/>
              <a:pathLst>
                <a:path w="1037" h="771" extrusionOk="0">
                  <a:moveTo>
                    <a:pt x="668" y="0"/>
                  </a:moveTo>
                  <a:cubicBezTo>
                    <a:pt x="566" y="0"/>
                    <a:pt x="473" y="36"/>
                    <a:pt x="378" y="83"/>
                  </a:cubicBezTo>
                  <a:cubicBezTo>
                    <a:pt x="268" y="136"/>
                    <a:pt x="153" y="196"/>
                    <a:pt x="91" y="306"/>
                  </a:cubicBezTo>
                  <a:cubicBezTo>
                    <a:pt x="1" y="463"/>
                    <a:pt x="57" y="711"/>
                    <a:pt x="257" y="757"/>
                  </a:cubicBezTo>
                  <a:cubicBezTo>
                    <a:pt x="297" y="767"/>
                    <a:pt x="336" y="771"/>
                    <a:pt x="372" y="771"/>
                  </a:cubicBezTo>
                  <a:cubicBezTo>
                    <a:pt x="478" y="771"/>
                    <a:pt x="570" y="736"/>
                    <a:pt x="678" y="694"/>
                  </a:cubicBezTo>
                  <a:cubicBezTo>
                    <a:pt x="805" y="645"/>
                    <a:pt x="899" y="577"/>
                    <a:pt x="975" y="463"/>
                  </a:cubicBezTo>
                  <a:cubicBezTo>
                    <a:pt x="1032" y="373"/>
                    <a:pt x="1036" y="260"/>
                    <a:pt x="987" y="165"/>
                  </a:cubicBezTo>
                  <a:cubicBezTo>
                    <a:pt x="935" y="64"/>
                    <a:pt x="844" y="23"/>
                    <a:pt x="737" y="6"/>
                  </a:cubicBezTo>
                  <a:cubicBezTo>
                    <a:pt x="714" y="2"/>
                    <a:pt x="691" y="0"/>
                    <a:pt x="6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 name="Google Shape;2681;p46"/>
            <p:cNvSpPr/>
            <p:nvPr/>
          </p:nvSpPr>
          <p:spPr>
            <a:xfrm>
              <a:off x="1814563" y="2039125"/>
              <a:ext cx="24500" cy="16325"/>
            </a:xfrm>
            <a:custGeom>
              <a:avLst/>
              <a:gdLst/>
              <a:ahLst/>
              <a:cxnLst/>
              <a:rect l="l" t="t" r="r" b="b"/>
              <a:pathLst>
                <a:path w="980" h="653" extrusionOk="0">
                  <a:moveTo>
                    <a:pt x="309" y="0"/>
                  </a:moveTo>
                  <a:cubicBezTo>
                    <a:pt x="194" y="3"/>
                    <a:pt x="93" y="57"/>
                    <a:pt x="44" y="163"/>
                  </a:cubicBezTo>
                  <a:cubicBezTo>
                    <a:pt x="0" y="259"/>
                    <a:pt x="10" y="393"/>
                    <a:pt x="91" y="470"/>
                  </a:cubicBezTo>
                  <a:cubicBezTo>
                    <a:pt x="172" y="546"/>
                    <a:pt x="282" y="596"/>
                    <a:pt x="391" y="621"/>
                  </a:cubicBezTo>
                  <a:cubicBezTo>
                    <a:pt x="458" y="637"/>
                    <a:pt x="534" y="652"/>
                    <a:pt x="609" y="652"/>
                  </a:cubicBezTo>
                  <a:cubicBezTo>
                    <a:pt x="678" y="652"/>
                    <a:pt x="745" y="639"/>
                    <a:pt x="802" y="601"/>
                  </a:cubicBezTo>
                  <a:cubicBezTo>
                    <a:pt x="910" y="528"/>
                    <a:pt x="979" y="433"/>
                    <a:pt x="968" y="296"/>
                  </a:cubicBezTo>
                  <a:cubicBezTo>
                    <a:pt x="957" y="169"/>
                    <a:pt x="871" y="60"/>
                    <a:pt x="751" y="21"/>
                  </a:cubicBezTo>
                  <a:cubicBezTo>
                    <a:pt x="711" y="7"/>
                    <a:pt x="671" y="2"/>
                    <a:pt x="630" y="2"/>
                  </a:cubicBezTo>
                  <a:cubicBezTo>
                    <a:pt x="599" y="2"/>
                    <a:pt x="567" y="5"/>
                    <a:pt x="535" y="10"/>
                  </a:cubicBezTo>
                  <a:cubicBezTo>
                    <a:pt x="522" y="12"/>
                    <a:pt x="509" y="14"/>
                    <a:pt x="495" y="17"/>
                  </a:cubicBezTo>
                  <a:cubicBezTo>
                    <a:pt x="467" y="17"/>
                    <a:pt x="440" y="15"/>
                    <a:pt x="413" y="14"/>
                  </a:cubicBezTo>
                  <a:lnTo>
                    <a:pt x="404" y="14"/>
                  </a:lnTo>
                  <a:cubicBezTo>
                    <a:pt x="373" y="6"/>
                    <a:pt x="341" y="1"/>
                    <a:pt x="3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46"/>
            <p:cNvSpPr/>
            <p:nvPr/>
          </p:nvSpPr>
          <p:spPr>
            <a:xfrm>
              <a:off x="1843163" y="1950550"/>
              <a:ext cx="50075" cy="181600"/>
            </a:xfrm>
            <a:custGeom>
              <a:avLst/>
              <a:gdLst/>
              <a:ahLst/>
              <a:cxnLst/>
              <a:rect l="l" t="t" r="r" b="b"/>
              <a:pathLst>
                <a:path w="2003" h="7264" extrusionOk="0">
                  <a:moveTo>
                    <a:pt x="701" y="1"/>
                  </a:moveTo>
                  <a:lnTo>
                    <a:pt x="169" y="214"/>
                  </a:lnTo>
                  <a:cubicBezTo>
                    <a:pt x="996" y="1075"/>
                    <a:pt x="1420" y="2480"/>
                    <a:pt x="1486" y="3592"/>
                  </a:cubicBezTo>
                  <a:cubicBezTo>
                    <a:pt x="1513" y="4066"/>
                    <a:pt x="1466" y="4542"/>
                    <a:pt x="1346" y="5001"/>
                  </a:cubicBezTo>
                  <a:cubicBezTo>
                    <a:pt x="1137" y="5808"/>
                    <a:pt x="703" y="6555"/>
                    <a:pt x="64" y="7108"/>
                  </a:cubicBezTo>
                  <a:cubicBezTo>
                    <a:pt x="1" y="7164"/>
                    <a:pt x="55" y="7263"/>
                    <a:pt x="127" y="7263"/>
                  </a:cubicBezTo>
                  <a:cubicBezTo>
                    <a:pt x="139" y="7263"/>
                    <a:pt x="153" y="7260"/>
                    <a:pt x="166" y="7252"/>
                  </a:cubicBezTo>
                  <a:cubicBezTo>
                    <a:pt x="1134" y="6719"/>
                    <a:pt x="1693" y="5808"/>
                    <a:pt x="1896" y="4785"/>
                  </a:cubicBezTo>
                  <a:cubicBezTo>
                    <a:pt x="1977" y="4368"/>
                    <a:pt x="2002" y="3942"/>
                    <a:pt x="1973" y="3519"/>
                  </a:cubicBezTo>
                  <a:cubicBezTo>
                    <a:pt x="1971" y="3489"/>
                    <a:pt x="1969" y="3460"/>
                    <a:pt x="1966" y="3430"/>
                  </a:cubicBezTo>
                  <a:cubicBezTo>
                    <a:pt x="1960" y="3330"/>
                    <a:pt x="1949" y="3228"/>
                    <a:pt x="1936" y="3125"/>
                  </a:cubicBezTo>
                  <a:cubicBezTo>
                    <a:pt x="1851" y="2434"/>
                    <a:pt x="1657" y="1689"/>
                    <a:pt x="1341" y="1020"/>
                  </a:cubicBezTo>
                  <a:cubicBezTo>
                    <a:pt x="1302" y="936"/>
                    <a:pt x="1260" y="853"/>
                    <a:pt x="1216" y="772"/>
                  </a:cubicBezTo>
                  <a:cubicBezTo>
                    <a:pt x="1072" y="497"/>
                    <a:pt x="899" y="239"/>
                    <a:pt x="7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46"/>
            <p:cNvSpPr/>
            <p:nvPr/>
          </p:nvSpPr>
          <p:spPr>
            <a:xfrm>
              <a:off x="1870388" y="1932950"/>
              <a:ext cx="58100" cy="163425"/>
            </a:xfrm>
            <a:custGeom>
              <a:avLst/>
              <a:gdLst/>
              <a:ahLst/>
              <a:cxnLst/>
              <a:rect l="l" t="t" r="r" b="b"/>
              <a:pathLst>
                <a:path w="2324" h="6537" extrusionOk="0">
                  <a:moveTo>
                    <a:pt x="1368" y="0"/>
                  </a:moveTo>
                  <a:cubicBezTo>
                    <a:pt x="1278" y="36"/>
                    <a:pt x="1187" y="72"/>
                    <a:pt x="1096" y="108"/>
                  </a:cubicBezTo>
                  <a:cubicBezTo>
                    <a:pt x="1104" y="240"/>
                    <a:pt x="1086" y="371"/>
                    <a:pt x="1044" y="496"/>
                  </a:cubicBezTo>
                  <a:cubicBezTo>
                    <a:pt x="893" y="937"/>
                    <a:pt x="513" y="1244"/>
                    <a:pt x="126" y="1475"/>
                  </a:cubicBezTo>
                  <a:lnTo>
                    <a:pt x="122" y="1478"/>
                  </a:lnTo>
                  <a:cubicBezTo>
                    <a:pt x="1" y="1549"/>
                    <a:pt x="48" y="1735"/>
                    <a:pt x="181" y="1735"/>
                  </a:cubicBezTo>
                  <a:cubicBezTo>
                    <a:pt x="191" y="1735"/>
                    <a:pt x="202" y="1734"/>
                    <a:pt x="213" y="1732"/>
                  </a:cubicBezTo>
                  <a:cubicBezTo>
                    <a:pt x="226" y="1730"/>
                    <a:pt x="239" y="1726"/>
                    <a:pt x="251" y="1724"/>
                  </a:cubicBezTo>
                  <a:cubicBezTo>
                    <a:pt x="451" y="1684"/>
                    <a:pt x="644" y="1657"/>
                    <a:pt x="826" y="1657"/>
                  </a:cubicBezTo>
                  <a:cubicBezTo>
                    <a:pt x="1258" y="1657"/>
                    <a:pt x="1628" y="1811"/>
                    <a:pt x="1872" y="2316"/>
                  </a:cubicBezTo>
                  <a:cubicBezTo>
                    <a:pt x="2305" y="3205"/>
                    <a:pt x="1614" y="3653"/>
                    <a:pt x="846" y="3829"/>
                  </a:cubicBezTo>
                  <a:cubicBezTo>
                    <a:pt x="815" y="3835"/>
                    <a:pt x="783" y="3843"/>
                    <a:pt x="752" y="3849"/>
                  </a:cubicBezTo>
                  <a:cubicBezTo>
                    <a:pt x="630" y="3872"/>
                    <a:pt x="616" y="4062"/>
                    <a:pt x="741" y="4095"/>
                  </a:cubicBezTo>
                  <a:cubicBezTo>
                    <a:pt x="787" y="4106"/>
                    <a:pt x="833" y="4119"/>
                    <a:pt x="876" y="4134"/>
                  </a:cubicBezTo>
                  <a:cubicBezTo>
                    <a:pt x="1339" y="4279"/>
                    <a:pt x="1750" y="4549"/>
                    <a:pt x="1921" y="5031"/>
                  </a:cubicBezTo>
                  <a:cubicBezTo>
                    <a:pt x="1970" y="5172"/>
                    <a:pt x="1990" y="5320"/>
                    <a:pt x="1981" y="5468"/>
                  </a:cubicBezTo>
                  <a:cubicBezTo>
                    <a:pt x="1950" y="5958"/>
                    <a:pt x="1605" y="6404"/>
                    <a:pt x="1087" y="6404"/>
                  </a:cubicBezTo>
                  <a:cubicBezTo>
                    <a:pt x="1013" y="6404"/>
                    <a:pt x="934" y="6395"/>
                    <a:pt x="853" y="6375"/>
                  </a:cubicBezTo>
                  <a:cubicBezTo>
                    <a:pt x="848" y="6374"/>
                    <a:pt x="843" y="6373"/>
                    <a:pt x="838" y="6373"/>
                  </a:cubicBezTo>
                  <a:cubicBezTo>
                    <a:pt x="780" y="6373"/>
                    <a:pt x="756" y="6462"/>
                    <a:pt x="820" y="6482"/>
                  </a:cubicBezTo>
                  <a:cubicBezTo>
                    <a:pt x="940" y="6519"/>
                    <a:pt x="1059" y="6536"/>
                    <a:pt x="1174" y="6536"/>
                  </a:cubicBezTo>
                  <a:cubicBezTo>
                    <a:pt x="1706" y="6536"/>
                    <a:pt x="2160" y="6162"/>
                    <a:pt x="2228" y="5575"/>
                  </a:cubicBezTo>
                  <a:cubicBezTo>
                    <a:pt x="2234" y="5533"/>
                    <a:pt x="2236" y="5492"/>
                    <a:pt x="2236" y="5450"/>
                  </a:cubicBezTo>
                  <a:cubicBezTo>
                    <a:pt x="2241" y="5337"/>
                    <a:pt x="2231" y="5224"/>
                    <a:pt x="2206" y="5114"/>
                  </a:cubicBezTo>
                  <a:cubicBezTo>
                    <a:pt x="2192" y="5051"/>
                    <a:pt x="2174" y="4988"/>
                    <a:pt x="2150" y="4928"/>
                  </a:cubicBezTo>
                  <a:cubicBezTo>
                    <a:pt x="1994" y="4511"/>
                    <a:pt x="1638" y="4193"/>
                    <a:pt x="1219" y="3998"/>
                  </a:cubicBezTo>
                  <a:cubicBezTo>
                    <a:pt x="1829" y="3804"/>
                    <a:pt x="2324" y="3398"/>
                    <a:pt x="2277" y="2761"/>
                  </a:cubicBezTo>
                  <a:cubicBezTo>
                    <a:pt x="2268" y="2647"/>
                    <a:pt x="2244" y="2535"/>
                    <a:pt x="2207" y="2427"/>
                  </a:cubicBezTo>
                  <a:lnTo>
                    <a:pt x="2192" y="2384"/>
                  </a:lnTo>
                  <a:cubicBezTo>
                    <a:pt x="1925" y="1652"/>
                    <a:pt x="1424" y="1393"/>
                    <a:pt x="800" y="1393"/>
                  </a:cubicBezTo>
                  <a:cubicBezTo>
                    <a:pt x="770" y="1393"/>
                    <a:pt x="741" y="1394"/>
                    <a:pt x="711" y="1395"/>
                  </a:cubicBezTo>
                  <a:cubicBezTo>
                    <a:pt x="1029" y="1125"/>
                    <a:pt x="1290" y="785"/>
                    <a:pt x="1359" y="371"/>
                  </a:cubicBezTo>
                  <a:cubicBezTo>
                    <a:pt x="1367" y="327"/>
                    <a:pt x="1373" y="282"/>
                    <a:pt x="1375" y="237"/>
                  </a:cubicBezTo>
                  <a:cubicBezTo>
                    <a:pt x="1378" y="191"/>
                    <a:pt x="1378" y="145"/>
                    <a:pt x="1375" y="100"/>
                  </a:cubicBezTo>
                  <a:cubicBezTo>
                    <a:pt x="1375" y="67"/>
                    <a:pt x="1373" y="33"/>
                    <a:pt x="13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46"/>
            <p:cNvSpPr/>
            <p:nvPr/>
          </p:nvSpPr>
          <p:spPr>
            <a:xfrm>
              <a:off x="1901038" y="1935375"/>
              <a:ext cx="53975" cy="125450"/>
            </a:xfrm>
            <a:custGeom>
              <a:avLst/>
              <a:gdLst/>
              <a:ahLst/>
              <a:cxnLst/>
              <a:rect l="l" t="t" r="r" b="b"/>
              <a:pathLst>
                <a:path w="2159" h="5018" extrusionOk="0">
                  <a:moveTo>
                    <a:pt x="176" y="1"/>
                  </a:moveTo>
                  <a:cubicBezTo>
                    <a:pt x="8" y="1"/>
                    <a:pt x="0" y="270"/>
                    <a:pt x="177" y="285"/>
                  </a:cubicBezTo>
                  <a:cubicBezTo>
                    <a:pt x="650" y="326"/>
                    <a:pt x="1301" y="339"/>
                    <a:pt x="1569" y="820"/>
                  </a:cubicBezTo>
                  <a:cubicBezTo>
                    <a:pt x="1919" y="1445"/>
                    <a:pt x="1500" y="2139"/>
                    <a:pt x="899" y="2364"/>
                  </a:cubicBezTo>
                  <a:cubicBezTo>
                    <a:pt x="783" y="2408"/>
                    <a:pt x="823" y="2575"/>
                    <a:pt x="920" y="2610"/>
                  </a:cubicBezTo>
                  <a:cubicBezTo>
                    <a:pt x="2120" y="3038"/>
                    <a:pt x="2059" y="4540"/>
                    <a:pt x="841" y="4854"/>
                  </a:cubicBezTo>
                  <a:cubicBezTo>
                    <a:pt x="751" y="4876"/>
                    <a:pt x="761" y="5007"/>
                    <a:pt x="854" y="5014"/>
                  </a:cubicBezTo>
                  <a:cubicBezTo>
                    <a:pt x="884" y="5017"/>
                    <a:pt x="913" y="5018"/>
                    <a:pt x="942" y="5018"/>
                  </a:cubicBezTo>
                  <a:cubicBezTo>
                    <a:pt x="1513" y="5018"/>
                    <a:pt x="1991" y="4492"/>
                    <a:pt x="2069" y="3941"/>
                  </a:cubicBezTo>
                  <a:cubicBezTo>
                    <a:pt x="2159" y="3315"/>
                    <a:pt x="1776" y="2791"/>
                    <a:pt x="1267" y="2488"/>
                  </a:cubicBezTo>
                  <a:cubicBezTo>
                    <a:pt x="1794" y="2190"/>
                    <a:pt x="2070" y="1609"/>
                    <a:pt x="1920" y="977"/>
                  </a:cubicBezTo>
                  <a:cubicBezTo>
                    <a:pt x="1721" y="146"/>
                    <a:pt x="924" y="65"/>
                    <a:pt x="191" y="1"/>
                  </a:cubicBezTo>
                  <a:cubicBezTo>
                    <a:pt x="186" y="1"/>
                    <a:pt x="181" y="1"/>
                    <a:pt x="1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46"/>
            <p:cNvSpPr/>
            <p:nvPr/>
          </p:nvSpPr>
          <p:spPr>
            <a:xfrm>
              <a:off x="1946988" y="1909400"/>
              <a:ext cx="28125" cy="179025"/>
            </a:xfrm>
            <a:custGeom>
              <a:avLst/>
              <a:gdLst/>
              <a:ahLst/>
              <a:cxnLst/>
              <a:rect l="l" t="t" r="r" b="b"/>
              <a:pathLst>
                <a:path w="1125" h="7161" extrusionOk="0">
                  <a:moveTo>
                    <a:pt x="670" y="0"/>
                  </a:moveTo>
                  <a:cubicBezTo>
                    <a:pt x="577" y="36"/>
                    <a:pt x="486" y="73"/>
                    <a:pt x="394" y="110"/>
                  </a:cubicBezTo>
                  <a:cubicBezTo>
                    <a:pt x="708" y="731"/>
                    <a:pt x="649" y="1502"/>
                    <a:pt x="130" y="2109"/>
                  </a:cubicBezTo>
                  <a:cubicBezTo>
                    <a:pt x="120" y="2120"/>
                    <a:pt x="112" y="2132"/>
                    <a:pt x="106" y="2144"/>
                  </a:cubicBezTo>
                  <a:cubicBezTo>
                    <a:pt x="78" y="2201"/>
                    <a:pt x="74" y="2274"/>
                    <a:pt x="121" y="2320"/>
                  </a:cubicBezTo>
                  <a:cubicBezTo>
                    <a:pt x="130" y="2328"/>
                    <a:pt x="141" y="2336"/>
                    <a:pt x="153" y="2341"/>
                  </a:cubicBezTo>
                  <a:cubicBezTo>
                    <a:pt x="1051" y="2787"/>
                    <a:pt x="1035" y="3920"/>
                    <a:pt x="171" y="4376"/>
                  </a:cubicBezTo>
                  <a:cubicBezTo>
                    <a:pt x="155" y="4385"/>
                    <a:pt x="139" y="4393"/>
                    <a:pt x="122" y="4401"/>
                  </a:cubicBezTo>
                  <a:cubicBezTo>
                    <a:pt x="25" y="4447"/>
                    <a:pt x="32" y="4578"/>
                    <a:pt x="112" y="4637"/>
                  </a:cubicBezTo>
                  <a:cubicBezTo>
                    <a:pt x="159" y="4668"/>
                    <a:pt x="202" y="4704"/>
                    <a:pt x="243" y="4739"/>
                  </a:cubicBezTo>
                  <a:cubicBezTo>
                    <a:pt x="687" y="5116"/>
                    <a:pt x="907" y="5646"/>
                    <a:pt x="833" y="6125"/>
                  </a:cubicBezTo>
                  <a:cubicBezTo>
                    <a:pt x="774" y="6513"/>
                    <a:pt x="521" y="6868"/>
                    <a:pt x="38" y="7083"/>
                  </a:cubicBezTo>
                  <a:cubicBezTo>
                    <a:pt x="1" y="7098"/>
                    <a:pt x="14" y="7160"/>
                    <a:pt x="54" y="7160"/>
                  </a:cubicBezTo>
                  <a:cubicBezTo>
                    <a:pt x="629" y="7151"/>
                    <a:pt x="1037" y="6649"/>
                    <a:pt x="1109" y="6101"/>
                  </a:cubicBezTo>
                  <a:cubicBezTo>
                    <a:pt x="1112" y="6085"/>
                    <a:pt x="1113" y="6071"/>
                    <a:pt x="1114" y="6055"/>
                  </a:cubicBezTo>
                  <a:cubicBezTo>
                    <a:pt x="1125" y="5952"/>
                    <a:pt x="1124" y="5849"/>
                    <a:pt x="1113" y="5747"/>
                  </a:cubicBezTo>
                  <a:cubicBezTo>
                    <a:pt x="1107" y="5704"/>
                    <a:pt x="1099" y="5661"/>
                    <a:pt x="1090" y="5619"/>
                  </a:cubicBezTo>
                  <a:cubicBezTo>
                    <a:pt x="1003" y="5205"/>
                    <a:pt x="739" y="4848"/>
                    <a:pt x="423" y="4554"/>
                  </a:cubicBezTo>
                  <a:cubicBezTo>
                    <a:pt x="895" y="4281"/>
                    <a:pt x="1124" y="3808"/>
                    <a:pt x="1114" y="3335"/>
                  </a:cubicBezTo>
                  <a:cubicBezTo>
                    <a:pt x="1112" y="3229"/>
                    <a:pt x="1097" y="3123"/>
                    <a:pt x="1070" y="3020"/>
                  </a:cubicBezTo>
                  <a:cubicBezTo>
                    <a:pt x="986" y="2690"/>
                    <a:pt x="778" y="2382"/>
                    <a:pt x="447" y="2172"/>
                  </a:cubicBezTo>
                  <a:cubicBezTo>
                    <a:pt x="759" y="1743"/>
                    <a:pt x="896" y="1250"/>
                    <a:pt x="868" y="774"/>
                  </a:cubicBezTo>
                  <a:cubicBezTo>
                    <a:pt x="853" y="506"/>
                    <a:pt x="786" y="243"/>
                    <a:pt x="6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46"/>
            <p:cNvSpPr/>
            <p:nvPr/>
          </p:nvSpPr>
          <p:spPr>
            <a:xfrm>
              <a:off x="1964738" y="1921400"/>
              <a:ext cx="44000" cy="132100"/>
            </a:xfrm>
            <a:custGeom>
              <a:avLst/>
              <a:gdLst/>
              <a:ahLst/>
              <a:cxnLst/>
              <a:rect l="l" t="t" r="r" b="b"/>
              <a:pathLst>
                <a:path w="1760" h="5284" extrusionOk="0">
                  <a:moveTo>
                    <a:pt x="235" y="1"/>
                  </a:moveTo>
                  <a:cubicBezTo>
                    <a:pt x="226" y="1"/>
                    <a:pt x="216" y="1"/>
                    <a:pt x="206" y="1"/>
                  </a:cubicBezTo>
                  <a:cubicBezTo>
                    <a:pt x="18" y="4"/>
                    <a:pt x="1" y="296"/>
                    <a:pt x="188" y="296"/>
                  </a:cubicBezTo>
                  <a:cubicBezTo>
                    <a:pt x="190" y="296"/>
                    <a:pt x="191" y="296"/>
                    <a:pt x="193" y="296"/>
                  </a:cubicBezTo>
                  <a:cubicBezTo>
                    <a:pt x="201" y="296"/>
                    <a:pt x="208" y="296"/>
                    <a:pt x="216" y="296"/>
                  </a:cubicBezTo>
                  <a:cubicBezTo>
                    <a:pt x="735" y="296"/>
                    <a:pt x="1210" y="660"/>
                    <a:pt x="1298" y="1186"/>
                  </a:cubicBezTo>
                  <a:cubicBezTo>
                    <a:pt x="1404" y="1827"/>
                    <a:pt x="900" y="2355"/>
                    <a:pt x="335" y="2550"/>
                  </a:cubicBezTo>
                  <a:cubicBezTo>
                    <a:pt x="202" y="2595"/>
                    <a:pt x="188" y="2762"/>
                    <a:pt x="323" y="2819"/>
                  </a:cubicBezTo>
                  <a:cubicBezTo>
                    <a:pt x="855" y="3044"/>
                    <a:pt x="1392" y="3427"/>
                    <a:pt x="1446" y="4052"/>
                  </a:cubicBezTo>
                  <a:cubicBezTo>
                    <a:pt x="1514" y="4859"/>
                    <a:pt x="844" y="4920"/>
                    <a:pt x="302" y="5174"/>
                  </a:cubicBezTo>
                  <a:cubicBezTo>
                    <a:pt x="270" y="5188"/>
                    <a:pt x="273" y="5240"/>
                    <a:pt x="308" y="5248"/>
                  </a:cubicBezTo>
                  <a:cubicBezTo>
                    <a:pt x="404" y="5272"/>
                    <a:pt x="499" y="5284"/>
                    <a:pt x="593" y="5284"/>
                  </a:cubicBezTo>
                  <a:cubicBezTo>
                    <a:pt x="1182" y="5284"/>
                    <a:pt x="1692" y="4832"/>
                    <a:pt x="1724" y="4209"/>
                  </a:cubicBezTo>
                  <a:cubicBezTo>
                    <a:pt x="1759" y="3506"/>
                    <a:pt x="1267" y="3023"/>
                    <a:pt x="702" y="2704"/>
                  </a:cubicBezTo>
                  <a:cubicBezTo>
                    <a:pt x="1241" y="2437"/>
                    <a:pt x="1640" y="1896"/>
                    <a:pt x="1604" y="1269"/>
                  </a:cubicBezTo>
                  <a:cubicBezTo>
                    <a:pt x="1563" y="553"/>
                    <a:pt x="935" y="1"/>
                    <a:pt x="2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46"/>
            <p:cNvSpPr/>
            <p:nvPr/>
          </p:nvSpPr>
          <p:spPr>
            <a:xfrm>
              <a:off x="1999513" y="1888175"/>
              <a:ext cx="37950" cy="184250"/>
            </a:xfrm>
            <a:custGeom>
              <a:avLst/>
              <a:gdLst/>
              <a:ahLst/>
              <a:cxnLst/>
              <a:rect l="l" t="t" r="r" b="b"/>
              <a:pathLst>
                <a:path w="1518" h="7370" extrusionOk="0">
                  <a:moveTo>
                    <a:pt x="709" y="0"/>
                  </a:moveTo>
                  <a:lnTo>
                    <a:pt x="449" y="104"/>
                  </a:lnTo>
                  <a:cubicBezTo>
                    <a:pt x="989" y="794"/>
                    <a:pt x="1064" y="2026"/>
                    <a:pt x="193" y="2344"/>
                  </a:cubicBezTo>
                  <a:cubicBezTo>
                    <a:pt x="186" y="2346"/>
                    <a:pt x="179" y="2348"/>
                    <a:pt x="173" y="2352"/>
                  </a:cubicBezTo>
                  <a:cubicBezTo>
                    <a:pt x="69" y="2408"/>
                    <a:pt x="120" y="2552"/>
                    <a:pt x="212" y="2595"/>
                  </a:cubicBezTo>
                  <a:cubicBezTo>
                    <a:pt x="224" y="2602"/>
                    <a:pt x="237" y="2606"/>
                    <a:pt x="250" y="2608"/>
                  </a:cubicBezTo>
                  <a:cubicBezTo>
                    <a:pt x="868" y="2694"/>
                    <a:pt x="963" y="3430"/>
                    <a:pt x="808" y="3910"/>
                  </a:cubicBezTo>
                  <a:cubicBezTo>
                    <a:pt x="692" y="4275"/>
                    <a:pt x="449" y="4562"/>
                    <a:pt x="135" y="4771"/>
                  </a:cubicBezTo>
                  <a:cubicBezTo>
                    <a:pt x="128" y="4776"/>
                    <a:pt x="121" y="4782"/>
                    <a:pt x="113" y="4786"/>
                  </a:cubicBezTo>
                  <a:cubicBezTo>
                    <a:pt x="1" y="4859"/>
                    <a:pt x="32" y="5022"/>
                    <a:pt x="169" y="5039"/>
                  </a:cubicBezTo>
                  <a:cubicBezTo>
                    <a:pt x="203" y="5043"/>
                    <a:pt x="236" y="5049"/>
                    <a:pt x="268" y="5055"/>
                  </a:cubicBezTo>
                  <a:cubicBezTo>
                    <a:pt x="875" y="5170"/>
                    <a:pt x="1179" y="5618"/>
                    <a:pt x="1196" y="6103"/>
                  </a:cubicBezTo>
                  <a:cubicBezTo>
                    <a:pt x="1211" y="6543"/>
                    <a:pt x="994" y="7011"/>
                    <a:pt x="553" y="7294"/>
                  </a:cubicBezTo>
                  <a:cubicBezTo>
                    <a:pt x="523" y="7313"/>
                    <a:pt x="532" y="7369"/>
                    <a:pt x="566" y="7369"/>
                  </a:cubicBezTo>
                  <a:cubicBezTo>
                    <a:pt x="570" y="7369"/>
                    <a:pt x="575" y="7368"/>
                    <a:pt x="579" y="7367"/>
                  </a:cubicBezTo>
                  <a:cubicBezTo>
                    <a:pt x="1272" y="7121"/>
                    <a:pt x="1518" y="6540"/>
                    <a:pt x="1428" y="5988"/>
                  </a:cubicBezTo>
                  <a:cubicBezTo>
                    <a:pt x="1418" y="5926"/>
                    <a:pt x="1405" y="5864"/>
                    <a:pt x="1387" y="5804"/>
                  </a:cubicBezTo>
                  <a:cubicBezTo>
                    <a:pt x="1248" y="5361"/>
                    <a:pt x="913" y="5008"/>
                    <a:pt x="479" y="4845"/>
                  </a:cubicBezTo>
                  <a:cubicBezTo>
                    <a:pt x="879" y="4509"/>
                    <a:pt x="1144" y="4047"/>
                    <a:pt x="1159" y="3507"/>
                  </a:cubicBezTo>
                  <a:cubicBezTo>
                    <a:pt x="1160" y="3490"/>
                    <a:pt x="1160" y="3475"/>
                    <a:pt x="1160" y="3459"/>
                  </a:cubicBezTo>
                  <a:cubicBezTo>
                    <a:pt x="1161" y="3383"/>
                    <a:pt x="1155" y="3307"/>
                    <a:pt x="1143" y="3232"/>
                  </a:cubicBezTo>
                  <a:cubicBezTo>
                    <a:pt x="1090" y="2884"/>
                    <a:pt x="910" y="2597"/>
                    <a:pt x="616" y="2441"/>
                  </a:cubicBezTo>
                  <a:cubicBezTo>
                    <a:pt x="1082" y="2120"/>
                    <a:pt x="1216" y="1542"/>
                    <a:pt x="1118" y="971"/>
                  </a:cubicBezTo>
                  <a:cubicBezTo>
                    <a:pt x="1113" y="935"/>
                    <a:pt x="1105" y="898"/>
                    <a:pt x="1097" y="861"/>
                  </a:cubicBezTo>
                  <a:cubicBezTo>
                    <a:pt x="1086" y="811"/>
                    <a:pt x="1073" y="763"/>
                    <a:pt x="1060" y="715"/>
                  </a:cubicBezTo>
                  <a:cubicBezTo>
                    <a:pt x="1055" y="702"/>
                    <a:pt x="1052" y="691"/>
                    <a:pt x="1049" y="679"/>
                  </a:cubicBezTo>
                  <a:cubicBezTo>
                    <a:pt x="974" y="435"/>
                    <a:pt x="859" y="206"/>
                    <a:pt x="7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46"/>
            <p:cNvSpPr/>
            <p:nvPr/>
          </p:nvSpPr>
          <p:spPr>
            <a:xfrm>
              <a:off x="2022638" y="1904875"/>
              <a:ext cx="49050" cy="128950"/>
            </a:xfrm>
            <a:custGeom>
              <a:avLst/>
              <a:gdLst/>
              <a:ahLst/>
              <a:cxnLst/>
              <a:rect l="l" t="t" r="r" b="b"/>
              <a:pathLst>
                <a:path w="1962" h="5158" extrusionOk="0">
                  <a:moveTo>
                    <a:pt x="179" y="0"/>
                  </a:moveTo>
                  <a:cubicBezTo>
                    <a:pt x="6" y="0"/>
                    <a:pt x="0" y="280"/>
                    <a:pt x="185" y="302"/>
                  </a:cubicBezTo>
                  <a:cubicBezTo>
                    <a:pt x="1552" y="459"/>
                    <a:pt x="1555" y="2301"/>
                    <a:pt x="242" y="2560"/>
                  </a:cubicBezTo>
                  <a:cubicBezTo>
                    <a:pt x="89" y="2590"/>
                    <a:pt x="107" y="2782"/>
                    <a:pt x="228" y="2836"/>
                  </a:cubicBezTo>
                  <a:cubicBezTo>
                    <a:pt x="1253" y="3291"/>
                    <a:pt x="1370" y="4574"/>
                    <a:pt x="294" y="5044"/>
                  </a:cubicBezTo>
                  <a:cubicBezTo>
                    <a:pt x="242" y="5066"/>
                    <a:pt x="259" y="5157"/>
                    <a:pt x="316" y="5157"/>
                  </a:cubicBezTo>
                  <a:cubicBezTo>
                    <a:pt x="317" y="5157"/>
                    <a:pt x="318" y="5157"/>
                    <a:pt x="319" y="5157"/>
                  </a:cubicBezTo>
                  <a:cubicBezTo>
                    <a:pt x="865" y="5122"/>
                    <a:pt x="1256" y="4674"/>
                    <a:pt x="1330" y="4142"/>
                  </a:cubicBezTo>
                  <a:cubicBezTo>
                    <a:pt x="1410" y="3565"/>
                    <a:pt x="1093" y="3061"/>
                    <a:pt x="640" y="2747"/>
                  </a:cubicBezTo>
                  <a:cubicBezTo>
                    <a:pt x="1962" y="2233"/>
                    <a:pt x="1743" y="179"/>
                    <a:pt x="199" y="2"/>
                  </a:cubicBezTo>
                  <a:cubicBezTo>
                    <a:pt x="192" y="1"/>
                    <a:pt x="185" y="0"/>
                    <a:pt x="1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46"/>
            <p:cNvSpPr/>
            <p:nvPr/>
          </p:nvSpPr>
          <p:spPr>
            <a:xfrm>
              <a:off x="2024588" y="1876675"/>
              <a:ext cx="21700" cy="33200"/>
            </a:xfrm>
            <a:custGeom>
              <a:avLst/>
              <a:gdLst/>
              <a:ahLst/>
              <a:cxnLst/>
              <a:rect l="l" t="t" r="r" b="b"/>
              <a:pathLst>
                <a:path w="868" h="1328" extrusionOk="0">
                  <a:moveTo>
                    <a:pt x="865" y="0"/>
                  </a:moveTo>
                  <a:cubicBezTo>
                    <a:pt x="769" y="39"/>
                    <a:pt x="671" y="78"/>
                    <a:pt x="572" y="116"/>
                  </a:cubicBezTo>
                  <a:cubicBezTo>
                    <a:pt x="569" y="244"/>
                    <a:pt x="548" y="369"/>
                    <a:pt x="508" y="491"/>
                  </a:cubicBezTo>
                  <a:cubicBezTo>
                    <a:pt x="455" y="664"/>
                    <a:pt x="377" y="829"/>
                    <a:pt x="260" y="968"/>
                  </a:cubicBezTo>
                  <a:cubicBezTo>
                    <a:pt x="207" y="1031"/>
                    <a:pt x="149" y="1076"/>
                    <a:pt x="98" y="1127"/>
                  </a:cubicBezTo>
                  <a:cubicBezTo>
                    <a:pt x="84" y="1142"/>
                    <a:pt x="70" y="1159"/>
                    <a:pt x="57" y="1175"/>
                  </a:cubicBezTo>
                  <a:cubicBezTo>
                    <a:pt x="39" y="1199"/>
                    <a:pt x="23" y="1225"/>
                    <a:pt x="10" y="1253"/>
                  </a:cubicBezTo>
                  <a:cubicBezTo>
                    <a:pt x="1" y="1273"/>
                    <a:pt x="18" y="1294"/>
                    <a:pt x="34" y="1300"/>
                  </a:cubicBezTo>
                  <a:cubicBezTo>
                    <a:pt x="55" y="1309"/>
                    <a:pt x="75" y="1316"/>
                    <a:pt x="95" y="1321"/>
                  </a:cubicBezTo>
                  <a:cubicBezTo>
                    <a:pt x="116" y="1325"/>
                    <a:pt x="137" y="1328"/>
                    <a:pt x="157" y="1328"/>
                  </a:cubicBezTo>
                  <a:cubicBezTo>
                    <a:pt x="256" y="1328"/>
                    <a:pt x="347" y="1275"/>
                    <a:pt x="427" y="1194"/>
                  </a:cubicBezTo>
                  <a:cubicBezTo>
                    <a:pt x="610" y="1012"/>
                    <a:pt x="742" y="692"/>
                    <a:pt x="791" y="529"/>
                  </a:cubicBezTo>
                  <a:cubicBezTo>
                    <a:pt x="843" y="357"/>
                    <a:pt x="868" y="179"/>
                    <a:pt x="86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46"/>
            <p:cNvSpPr/>
            <p:nvPr/>
          </p:nvSpPr>
          <p:spPr>
            <a:xfrm>
              <a:off x="2050613" y="1868100"/>
              <a:ext cx="38875" cy="165050"/>
            </a:xfrm>
            <a:custGeom>
              <a:avLst/>
              <a:gdLst/>
              <a:ahLst/>
              <a:cxnLst/>
              <a:rect l="l" t="t" r="r" b="b"/>
              <a:pathLst>
                <a:path w="1555" h="6602" extrusionOk="0">
                  <a:moveTo>
                    <a:pt x="689" y="1"/>
                  </a:moveTo>
                  <a:cubicBezTo>
                    <a:pt x="586" y="41"/>
                    <a:pt x="486" y="81"/>
                    <a:pt x="384" y="121"/>
                  </a:cubicBezTo>
                  <a:cubicBezTo>
                    <a:pt x="579" y="260"/>
                    <a:pt x="741" y="441"/>
                    <a:pt x="856" y="651"/>
                  </a:cubicBezTo>
                  <a:cubicBezTo>
                    <a:pt x="1212" y="1303"/>
                    <a:pt x="1003" y="2076"/>
                    <a:pt x="295" y="2356"/>
                  </a:cubicBezTo>
                  <a:cubicBezTo>
                    <a:pt x="289" y="2358"/>
                    <a:pt x="285" y="2361"/>
                    <a:pt x="280" y="2365"/>
                  </a:cubicBezTo>
                  <a:cubicBezTo>
                    <a:pt x="187" y="2419"/>
                    <a:pt x="205" y="2599"/>
                    <a:pt x="318" y="2619"/>
                  </a:cubicBezTo>
                  <a:cubicBezTo>
                    <a:pt x="333" y="2623"/>
                    <a:pt x="345" y="2625"/>
                    <a:pt x="360" y="2628"/>
                  </a:cubicBezTo>
                  <a:cubicBezTo>
                    <a:pt x="905" y="2752"/>
                    <a:pt x="1228" y="3273"/>
                    <a:pt x="1080" y="3832"/>
                  </a:cubicBezTo>
                  <a:cubicBezTo>
                    <a:pt x="949" y="4325"/>
                    <a:pt x="516" y="4610"/>
                    <a:pt x="112" y="4865"/>
                  </a:cubicBezTo>
                  <a:cubicBezTo>
                    <a:pt x="106" y="4870"/>
                    <a:pt x="101" y="4874"/>
                    <a:pt x="95" y="4880"/>
                  </a:cubicBezTo>
                  <a:cubicBezTo>
                    <a:pt x="1" y="4958"/>
                    <a:pt x="32" y="5123"/>
                    <a:pt x="172" y="5133"/>
                  </a:cubicBezTo>
                  <a:cubicBezTo>
                    <a:pt x="177" y="5135"/>
                    <a:pt x="181" y="5135"/>
                    <a:pt x="186" y="5135"/>
                  </a:cubicBezTo>
                  <a:cubicBezTo>
                    <a:pt x="625" y="5170"/>
                    <a:pt x="941" y="5384"/>
                    <a:pt x="1125" y="5699"/>
                  </a:cubicBezTo>
                  <a:cubicBezTo>
                    <a:pt x="1266" y="5936"/>
                    <a:pt x="1330" y="6232"/>
                    <a:pt x="1316" y="6548"/>
                  </a:cubicBezTo>
                  <a:cubicBezTo>
                    <a:pt x="1315" y="6583"/>
                    <a:pt x="1341" y="6601"/>
                    <a:pt x="1368" y="6601"/>
                  </a:cubicBezTo>
                  <a:cubicBezTo>
                    <a:pt x="1388" y="6601"/>
                    <a:pt x="1408" y="6590"/>
                    <a:pt x="1417" y="6566"/>
                  </a:cubicBezTo>
                  <a:cubicBezTo>
                    <a:pt x="1555" y="6186"/>
                    <a:pt x="1505" y="5825"/>
                    <a:pt x="1335" y="5534"/>
                  </a:cubicBezTo>
                  <a:cubicBezTo>
                    <a:pt x="1167" y="5247"/>
                    <a:pt x="884" y="5028"/>
                    <a:pt x="543" y="4919"/>
                  </a:cubicBezTo>
                  <a:cubicBezTo>
                    <a:pt x="937" y="4639"/>
                    <a:pt x="1284" y="4297"/>
                    <a:pt x="1378" y="3821"/>
                  </a:cubicBezTo>
                  <a:cubicBezTo>
                    <a:pt x="1398" y="3731"/>
                    <a:pt x="1407" y="3639"/>
                    <a:pt x="1407" y="3547"/>
                  </a:cubicBezTo>
                  <a:cubicBezTo>
                    <a:pt x="1407" y="3535"/>
                    <a:pt x="1407" y="3524"/>
                    <a:pt x="1405" y="3513"/>
                  </a:cubicBezTo>
                  <a:cubicBezTo>
                    <a:pt x="1396" y="3057"/>
                    <a:pt x="1133" y="2646"/>
                    <a:pt x="723" y="2450"/>
                  </a:cubicBezTo>
                  <a:cubicBezTo>
                    <a:pt x="1127" y="2168"/>
                    <a:pt x="1344" y="1702"/>
                    <a:pt x="1316" y="1208"/>
                  </a:cubicBezTo>
                  <a:cubicBezTo>
                    <a:pt x="1310" y="1114"/>
                    <a:pt x="1295" y="1021"/>
                    <a:pt x="1272" y="930"/>
                  </a:cubicBezTo>
                  <a:cubicBezTo>
                    <a:pt x="1267" y="909"/>
                    <a:pt x="1262" y="888"/>
                    <a:pt x="1257" y="867"/>
                  </a:cubicBezTo>
                  <a:cubicBezTo>
                    <a:pt x="1154" y="511"/>
                    <a:pt x="949" y="224"/>
                    <a:pt x="6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46"/>
            <p:cNvSpPr/>
            <p:nvPr/>
          </p:nvSpPr>
          <p:spPr>
            <a:xfrm>
              <a:off x="2079363" y="1852850"/>
              <a:ext cx="43400" cy="149675"/>
            </a:xfrm>
            <a:custGeom>
              <a:avLst/>
              <a:gdLst/>
              <a:ahLst/>
              <a:cxnLst/>
              <a:rect l="l" t="t" r="r" b="b"/>
              <a:pathLst>
                <a:path w="1736" h="5987" extrusionOk="0">
                  <a:moveTo>
                    <a:pt x="1063" y="1"/>
                  </a:moveTo>
                  <a:lnTo>
                    <a:pt x="1063" y="1"/>
                  </a:lnTo>
                  <a:cubicBezTo>
                    <a:pt x="974" y="38"/>
                    <a:pt x="885" y="72"/>
                    <a:pt x="796" y="109"/>
                  </a:cubicBezTo>
                  <a:cubicBezTo>
                    <a:pt x="906" y="653"/>
                    <a:pt x="666" y="1220"/>
                    <a:pt x="122" y="1540"/>
                  </a:cubicBezTo>
                  <a:cubicBezTo>
                    <a:pt x="117" y="1544"/>
                    <a:pt x="113" y="1546"/>
                    <a:pt x="107" y="1549"/>
                  </a:cubicBezTo>
                  <a:cubicBezTo>
                    <a:pt x="13" y="1603"/>
                    <a:pt x="1" y="1785"/>
                    <a:pt x="131" y="1810"/>
                  </a:cubicBezTo>
                  <a:cubicBezTo>
                    <a:pt x="142" y="1812"/>
                    <a:pt x="154" y="1814"/>
                    <a:pt x="166" y="1818"/>
                  </a:cubicBezTo>
                  <a:cubicBezTo>
                    <a:pt x="1423" y="2082"/>
                    <a:pt x="1503" y="3781"/>
                    <a:pt x="255" y="4122"/>
                  </a:cubicBezTo>
                  <a:cubicBezTo>
                    <a:pt x="231" y="4130"/>
                    <a:pt x="206" y="4137"/>
                    <a:pt x="180" y="4142"/>
                  </a:cubicBezTo>
                  <a:cubicBezTo>
                    <a:pt x="41" y="4174"/>
                    <a:pt x="42" y="4361"/>
                    <a:pt x="168" y="4407"/>
                  </a:cubicBezTo>
                  <a:cubicBezTo>
                    <a:pt x="188" y="4415"/>
                    <a:pt x="208" y="4423"/>
                    <a:pt x="228" y="4431"/>
                  </a:cubicBezTo>
                  <a:cubicBezTo>
                    <a:pt x="616" y="4585"/>
                    <a:pt x="997" y="4834"/>
                    <a:pt x="1240" y="5174"/>
                  </a:cubicBezTo>
                  <a:cubicBezTo>
                    <a:pt x="1409" y="5398"/>
                    <a:pt x="1503" y="5669"/>
                    <a:pt x="1511" y="5949"/>
                  </a:cubicBezTo>
                  <a:cubicBezTo>
                    <a:pt x="1511" y="5973"/>
                    <a:pt x="1532" y="5986"/>
                    <a:pt x="1551" y="5986"/>
                  </a:cubicBezTo>
                  <a:cubicBezTo>
                    <a:pt x="1569" y="5986"/>
                    <a:pt x="1586" y="5975"/>
                    <a:pt x="1586" y="5952"/>
                  </a:cubicBezTo>
                  <a:cubicBezTo>
                    <a:pt x="1582" y="5596"/>
                    <a:pt x="1505" y="5294"/>
                    <a:pt x="1367" y="5038"/>
                  </a:cubicBezTo>
                  <a:cubicBezTo>
                    <a:pt x="1198" y="4727"/>
                    <a:pt x="931" y="4486"/>
                    <a:pt x="582" y="4298"/>
                  </a:cubicBezTo>
                  <a:cubicBezTo>
                    <a:pt x="1735" y="3777"/>
                    <a:pt x="1711" y="2071"/>
                    <a:pt x="500" y="1618"/>
                  </a:cubicBezTo>
                  <a:cubicBezTo>
                    <a:pt x="1002" y="1206"/>
                    <a:pt x="1204" y="590"/>
                    <a:pt x="106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46"/>
            <p:cNvSpPr/>
            <p:nvPr/>
          </p:nvSpPr>
          <p:spPr>
            <a:xfrm>
              <a:off x="2126363" y="1943150"/>
              <a:ext cx="23175" cy="7925"/>
            </a:xfrm>
            <a:custGeom>
              <a:avLst/>
              <a:gdLst/>
              <a:ahLst/>
              <a:cxnLst/>
              <a:rect l="l" t="t" r="r" b="b"/>
              <a:pathLst>
                <a:path w="927" h="317" extrusionOk="0">
                  <a:moveTo>
                    <a:pt x="680" y="0"/>
                  </a:moveTo>
                  <a:cubicBezTo>
                    <a:pt x="598" y="0"/>
                    <a:pt x="514" y="18"/>
                    <a:pt x="435" y="30"/>
                  </a:cubicBezTo>
                  <a:cubicBezTo>
                    <a:pt x="312" y="51"/>
                    <a:pt x="183" y="78"/>
                    <a:pt x="77" y="143"/>
                  </a:cubicBezTo>
                  <a:cubicBezTo>
                    <a:pt x="0" y="190"/>
                    <a:pt x="22" y="306"/>
                    <a:pt x="114" y="313"/>
                  </a:cubicBezTo>
                  <a:cubicBezTo>
                    <a:pt x="136" y="316"/>
                    <a:pt x="159" y="316"/>
                    <a:pt x="181" y="316"/>
                  </a:cubicBezTo>
                  <a:cubicBezTo>
                    <a:pt x="277" y="316"/>
                    <a:pt x="373" y="300"/>
                    <a:pt x="467" y="291"/>
                  </a:cubicBezTo>
                  <a:cubicBezTo>
                    <a:pt x="588" y="279"/>
                    <a:pt x="709" y="290"/>
                    <a:pt x="822" y="245"/>
                  </a:cubicBezTo>
                  <a:cubicBezTo>
                    <a:pt x="927" y="206"/>
                    <a:pt x="899" y="46"/>
                    <a:pt x="802" y="17"/>
                  </a:cubicBezTo>
                  <a:cubicBezTo>
                    <a:pt x="763" y="5"/>
                    <a:pt x="721" y="0"/>
                    <a:pt x="68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46"/>
            <p:cNvSpPr/>
            <p:nvPr/>
          </p:nvSpPr>
          <p:spPr>
            <a:xfrm>
              <a:off x="2123713" y="1922675"/>
              <a:ext cx="23000" cy="12225"/>
            </a:xfrm>
            <a:custGeom>
              <a:avLst/>
              <a:gdLst/>
              <a:ahLst/>
              <a:cxnLst/>
              <a:rect l="l" t="t" r="r" b="b"/>
              <a:pathLst>
                <a:path w="920" h="489" extrusionOk="0">
                  <a:moveTo>
                    <a:pt x="740" y="0"/>
                  </a:moveTo>
                  <a:cubicBezTo>
                    <a:pt x="524" y="0"/>
                    <a:pt x="229" y="114"/>
                    <a:pt x="80" y="271"/>
                  </a:cubicBezTo>
                  <a:cubicBezTo>
                    <a:pt x="1" y="355"/>
                    <a:pt x="58" y="489"/>
                    <a:pt x="168" y="489"/>
                  </a:cubicBezTo>
                  <a:cubicBezTo>
                    <a:pt x="176" y="489"/>
                    <a:pt x="184" y="488"/>
                    <a:pt x="193" y="487"/>
                  </a:cubicBezTo>
                  <a:cubicBezTo>
                    <a:pt x="298" y="469"/>
                    <a:pt x="396" y="417"/>
                    <a:pt x="496" y="380"/>
                  </a:cubicBezTo>
                  <a:cubicBezTo>
                    <a:pt x="600" y="343"/>
                    <a:pt x="707" y="317"/>
                    <a:pt x="804" y="262"/>
                  </a:cubicBezTo>
                  <a:cubicBezTo>
                    <a:pt x="919" y="198"/>
                    <a:pt x="890" y="2"/>
                    <a:pt x="746" y="0"/>
                  </a:cubicBezTo>
                  <a:cubicBezTo>
                    <a:pt x="744" y="0"/>
                    <a:pt x="742" y="0"/>
                    <a:pt x="74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46"/>
            <p:cNvSpPr/>
            <p:nvPr/>
          </p:nvSpPr>
          <p:spPr>
            <a:xfrm>
              <a:off x="2120688" y="1903825"/>
              <a:ext cx="21825" cy="12300"/>
            </a:xfrm>
            <a:custGeom>
              <a:avLst/>
              <a:gdLst/>
              <a:ahLst/>
              <a:cxnLst/>
              <a:rect l="l" t="t" r="r" b="b"/>
              <a:pathLst>
                <a:path w="873" h="492" extrusionOk="0">
                  <a:moveTo>
                    <a:pt x="694" y="1"/>
                  </a:moveTo>
                  <a:cubicBezTo>
                    <a:pt x="682" y="1"/>
                    <a:pt x="668" y="2"/>
                    <a:pt x="654" y="7"/>
                  </a:cubicBezTo>
                  <a:cubicBezTo>
                    <a:pt x="527" y="47"/>
                    <a:pt x="402" y="96"/>
                    <a:pt x="282" y="155"/>
                  </a:cubicBezTo>
                  <a:cubicBezTo>
                    <a:pt x="222" y="183"/>
                    <a:pt x="154" y="211"/>
                    <a:pt x="101" y="254"/>
                  </a:cubicBezTo>
                  <a:cubicBezTo>
                    <a:pt x="52" y="292"/>
                    <a:pt x="46" y="323"/>
                    <a:pt x="17" y="376"/>
                  </a:cubicBezTo>
                  <a:cubicBezTo>
                    <a:pt x="0" y="406"/>
                    <a:pt x="12" y="450"/>
                    <a:pt x="48" y="460"/>
                  </a:cubicBezTo>
                  <a:cubicBezTo>
                    <a:pt x="94" y="473"/>
                    <a:pt x="126" y="491"/>
                    <a:pt x="172" y="491"/>
                  </a:cubicBezTo>
                  <a:cubicBezTo>
                    <a:pt x="177" y="491"/>
                    <a:pt x="182" y="491"/>
                    <a:pt x="187" y="491"/>
                  </a:cubicBezTo>
                  <a:cubicBezTo>
                    <a:pt x="252" y="486"/>
                    <a:pt x="322" y="454"/>
                    <a:pt x="382" y="431"/>
                  </a:cubicBezTo>
                  <a:cubicBezTo>
                    <a:pt x="508" y="384"/>
                    <a:pt x="633" y="338"/>
                    <a:pt x="751" y="273"/>
                  </a:cubicBezTo>
                  <a:cubicBezTo>
                    <a:pt x="872" y="204"/>
                    <a:pt x="824" y="1"/>
                    <a:pt x="6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46"/>
            <p:cNvSpPr/>
            <p:nvPr/>
          </p:nvSpPr>
          <p:spPr>
            <a:xfrm>
              <a:off x="2114613" y="1887950"/>
              <a:ext cx="22650" cy="11925"/>
            </a:xfrm>
            <a:custGeom>
              <a:avLst/>
              <a:gdLst/>
              <a:ahLst/>
              <a:cxnLst/>
              <a:rect l="l" t="t" r="r" b="b"/>
              <a:pathLst>
                <a:path w="906" h="477" extrusionOk="0">
                  <a:moveTo>
                    <a:pt x="734" y="1"/>
                  </a:moveTo>
                  <a:cubicBezTo>
                    <a:pt x="642" y="1"/>
                    <a:pt x="560" y="46"/>
                    <a:pt x="470" y="88"/>
                  </a:cubicBezTo>
                  <a:cubicBezTo>
                    <a:pt x="342" y="146"/>
                    <a:pt x="200" y="194"/>
                    <a:pt x="84" y="273"/>
                  </a:cubicBezTo>
                  <a:cubicBezTo>
                    <a:pt x="1" y="329"/>
                    <a:pt x="12" y="470"/>
                    <a:pt x="128" y="475"/>
                  </a:cubicBezTo>
                  <a:cubicBezTo>
                    <a:pt x="138" y="476"/>
                    <a:pt x="149" y="476"/>
                    <a:pt x="159" y="476"/>
                  </a:cubicBezTo>
                  <a:cubicBezTo>
                    <a:pt x="303" y="476"/>
                    <a:pt x="442" y="427"/>
                    <a:pt x="576" y="380"/>
                  </a:cubicBezTo>
                  <a:cubicBezTo>
                    <a:pt x="707" y="333"/>
                    <a:pt x="831" y="288"/>
                    <a:pt x="885" y="151"/>
                  </a:cubicBezTo>
                  <a:cubicBezTo>
                    <a:pt x="906" y="97"/>
                    <a:pt x="866" y="27"/>
                    <a:pt x="812" y="12"/>
                  </a:cubicBezTo>
                  <a:cubicBezTo>
                    <a:pt x="785" y="4"/>
                    <a:pt x="759" y="1"/>
                    <a:pt x="7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46"/>
            <p:cNvSpPr/>
            <p:nvPr/>
          </p:nvSpPr>
          <p:spPr>
            <a:xfrm>
              <a:off x="2112838" y="1868200"/>
              <a:ext cx="20600" cy="13750"/>
            </a:xfrm>
            <a:custGeom>
              <a:avLst/>
              <a:gdLst/>
              <a:ahLst/>
              <a:cxnLst/>
              <a:rect l="l" t="t" r="r" b="b"/>
              <a:pathLst>
                <a:path w="824" h="550" extrusionOk="0">
                  <a:moveTo>
                    <a:pt x="658" y="1"/>
                  </a:moveTo>
                  <a:cubicBezTo>
                    <a:pt x="649" y="1"/>
                    <a:pt x="639" y="2"/>
                    <a:pt x="630" y="4"/>
                  </a:cubicBezTo>
                  <a:cubicBezTo>
                    <a:pt x="482" y="44"/>
                    <a:pt x="357" y="136"/>
                    <a:pt x="230" y="221"/>
                  </a:cubicBezTo>
                  <a:cubicBezTo>
                    <a:pt x="135" y="286"/>
                    <a:pt x="17" y="342"/>
                    <a:pt x="1" y="467"/>
                  </a:cubicBezTo>
                  <a:cubicBezTo>
                    <a:pt x="0" y="490"/>
                    <a:pt x="11" y="511"/>
                    <a:pt x="30" y="522"/>
                  </a:cubicBezTo>
                  <a:cubicBezTo>
                    <a:pt x="63" y="542"/>
                    <a:pt x="97" y="550"/>
                    <a:pt x="133" y="550"/>
                  </a:cubicBezTo>
                  <a:cubicBezTo>
                    <a:pt x="219" y="550"/>
                    <a:pt x="311" y="502"/>
                    <a:pt x="389" y="466"/>
                  </a:cubicBezTo>
                  <a:cubicBezTo>
                    <a:pt x="531" y="401"/>
                    <a:pt x="669" y="323"/>
                    <a:pt x="765" y="195"/>
                  </a:cubicBezTo>
                  <a:cubicBezTo>
                    <a:pt x="824" y="117"/>
                    <a:pt x="749" y="1"/>
                    <a:pt x="65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46"/>
            <p:cNvSpPr/>
            <p:nvPr/>
          </p:nvSpPr>
          <p:spPr>
            <a:xfrm>
              <a:off x="1657363" y="2056050"/>
              <a:ext cx="681275" cy="397875"/>
            </a:xfrm>
            <a:custGeom>
              <a:avLst/>
              <a:gdLst/>
              <a:ahLst/>
              <a:cxnLst/>
              <a:rect l="l" t="t" r="r" b="b"/>
              <a:pathLst>
                <a:path w="27251" h="15915" extrusionOk="0">
                  <a:moveTo>
                    <a:pt x="25524" y="0"/>
                  </a:moveTo>
                  <a:lnTo>
                    <a:pt x="24560" y="392"/>
                  </a:lnTo>
                  <a:cubicBezTo>
                    <a:pt x="19627" y="2395"/>
                    <a:pt x="14663" y="4311"/>
                    <a:pt x="9752" y="6317"/>
                  </a:cubicBezTo>
                  <a:cubicBezTo>
                    <a:pt x="9026" y="6613"/>
                    <a:pt x="8300" y="6910"/>
                    <a:pt x="7574" y="7207"/>
                  </a:cubicBezTo>
                  <a:cubicBezTo>
                    <a:pt x="6084" y="7816"/>
                    <a:pt x="4613" y="8466"/>
                    <a:pt x="3137" y="9111"/>
                  </a:cubicBezTo>
                  <a:cubicBezTo>
                    <a:pt x="2897" y="9216"/>
                    <a:pt x="2658" y="9316"/>
                    <a:pt x="2417" y="9413"/>
                  </a:cubicBezTo>
                  <a:cubicBezTo>
                    <a:pt x="2037" y="9564"/>
                    <a:pt x="1655" y="9708"/>
                    <a:pt x="1264" y="9845"/>
                  </a:cubicBezTo>
                  <a:cubicBezTo>
                    <a:pt x="865" y="9985"/>
                    <a:pt x="166" y="10200"/>
                    <a:pt x="100" y="10701"/>
                  </a:cubicBezTo>
                  <a:cubicBezTo>
                    <a:pt x="1" y="11430"/>
                    <a:pt x="331" y="12423"/>
                    <a:pt x="580" y="13097"/>
                  </a:cubicBezTo>
                  <a:cubicBezTo>
                    <a:pt x="926" y="14035"/>
                    <a:pt x="1462" y="14904"/>
                    <a:pt x="2152" y="15627"/>
                  </a:cubicBezTo>
                  <a:cubicBezTo>
                    <a:pt x="2247" y="15725"/>
                    <a:pt x="2348" y="15824"/>
                    <a:pt x="2473" y="15873"/>
                  </a:cubicBezTo>
                  <a:cubicBezTo>
                    <a:pt x="2551" y="15904"/>
                    <a:pt x="2634" y="15915"/>
                    <a:pt x="2719" y="15915"/>
                  </a:cubicBezTo>
                  <a:cubicBezTo>
                    <a:pt x="2800" y="15915"/>
                    <a:pt x="2882" y="15905"/>
                    <a:pt x="2962" y="15895"/>
                  </a:cubicBezTo>
                  <a:cubicBezTo>
                    <a:pt x="5545" y="15583"/>
                    <a:pt x="8088" y="15008"/>
                    <a:pt x="10554" y="14178"/>
                  </a:cubicBezTo>
                  <a:cubicBezTo>
                    <a:pt x="12581" y="13498"/>
                    <a:pt x="14546" y="12648"/>
                    <a:pt x="16498" y="11771"/>
                  </a:cubicBezTo>
                  <a:cubicBezTo>
                    <a:pt x="20083" y="10161"/>
                    <a:pt x="27251" y="6008"/>
                    <a:pt x="27232" y="5815"/>
                  </a:cubicBezTo>
                  <a:cubicBezTo>
                    <a:pt x="27221" y="5714"/>
                    <a:pt x="25880" y="4001"/>
                    <a:pt x="25822" y="3803"/>
                  </a:cubicBezTo>
                  <a:cubicBezTo>
                    <a:pt x="25758" y="3584"/>
                    <a:pt x="25790" y="3349"/>
                    <a:pt x="25811" y="3122"/>
                  </a:cubicBezTo>
                  <a:cubicBezTo>
                    <a:pt x="25913" y="2072"/>
                    <a:pt x="25816" y="1013"/>
                    <a:pt x="25524"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46"/>
            <p:cNvSpPr/>
            <p:nvPr/>
          </p:nvSpPr>
          <p:spPr>
            <a:xfrm>
              <a:off x="1717763" y="2065850"/>
              <a:ext cx="589650" cy="293875"/>
            </a:xfrm>
            <a:custGeom>
              <a:avLst/>
              <a:gdLst/>
              <a:ahLst/>
              <a:cxnLst/>
              <a:rect l="l" t="t" r="r" b="b"/>
              <a:pathLst>
                <a:path w="23586" h="11755" extrusionOk="0">
                  <a:moveTo>
                    <a:pt x="22143" y="0"/>
                  </a:moveTo>
                  <a:lnTo>
                    <a:pt x="22143" y="0"/>
                  </a:lnTo>
                  <a:cubicBezTo>
                    <a:pt x="21226" y="372"/>
                    <a:pt x="20307" y="742"/>
                    <a:pt x="19388" y="1110"/>
                  </a:cubicBezTo>
                  <a:cubicBezTo>
                    <a:pt x="19300" y="1146"/>
                    <a:pt x="19210" y="1181"/>
                    <a:pt x="19121" y="1215"/>
                  </a:cubicBezTo>
                  <a:lnTo>
                    <a:pt x="17864" y="1717"/>
                  </a:lnTo>
                  <a:cubicBezTo>
                    <a:pt x="17761" y="1758"/>
                    <a:pt x="17660" y="1799"/>
                    <a:pt x="17559" y="1839"/>
                  </a:cubicBezTo>
                  <a:cubicBezTo>
                    <a:pt x="17373" y="1914"/>
                    <a:pt x="17186" y="1987"/>
                    <a:pt x="16999" y="2061"/>
                  </a:cubicBezTo>
                  <a:cubicBezTo>
                    <a:pt x="16903" y="2099"/>
                    <a:pt x="16805" y="2138"/>
                    <a:pt x="16707" y="2177"/>
                  </a:cubicBezTo>
                  <a:cubicBezTo>
                    <a:pt x="16418" y="2291"/>
                    <a:pt x="16130" y="2407"/>
                    <a:pt x="15840" y="2520"/>
                  </a:cubicBezTo>
                  <a:lnTo>
                    <a:pt x="15581" y="2625"/>
                  </a:lnTo>
                  <a:cubicBezTo>
                    <a:pt x="14954" y="2873"/>
                    <a:pt x="14326" y="3122"/>
                    <a:pt x="13700" y="3370"/>
                  </a:cubicBezTo>
                  <a:cubicBezTo>
                    <a:pt x="13608" y="3406"/>
                    <a:pt x="13517" y="3443"/>
                    <a:pt x="13424" y="3480"/>
                  </a:cubicBezTo>
                  <a:cubicBezTo>
                    <a:pt x="12726" y="3757"/>
                    <a:pt x="12030" y="4034"/>
                    <a:pt x="11334" y="4311"/>
                  </a:cubicBezTo>
                  <a:cubicBezTo>
                    <a:pt x="11244" y="4348"/>
                    <a:pt x="11154" y="4383"/>
                    <a:pt x="11063" y="4420"/>
                  </a:cubicBezTo>
                  <a:cubicBezTo>
                    <a:pt x="10568" y="4618"/>
                    <a:pt x="10073" y="4817"/>
                    <a:pt x="9579" y="5015"/>
                  </a:cubicBezTo>
                  <a:lnTo>
                    <a:pt x="9046" y="5230"/>
                  </a:lnTo>
                  <a:cubicBezTo>
                    <a:pt x="8476" y="5461"/>
                    <a:pt x="7906" y="5692"/>
                    <a:pt x="7336" y="5925"/>
                  </a:cubicBezTo>
                  <a:cubicBezTo>
                    <a:pt x="6610" y="6221"/>
                    <a:pt x="5883" y="6518"/>
                    <a:pt x="5158" y="6815"/>
                  </a:cubicBezTo>
                  <a:cubicBezTo>
                    <a:pt x="3667" y="7424"/>
                    <a:pt x="2196" y="8074"/>
                    <a:pt x="721" y="8718"/>
                  </a:cubicBezTo>
                  <a:cubicBezTo>
                    <a:pt x="481" y="8824"/>
                    <a:pt x="242" y="8923"/>
                    <a:pt x="0" y="9021"/>
                  </a:cubicBezTo>
                  <a:cubicBezTo>
                    <a:pt x="395" y="9681"/>
                    <a:pt x="879" y="10282"/>
                    <a:pt x="1489" y="10747"/>
                  </a:cubicBezTo>
                  <a:cubicBezTo>
                    <a:pt x="2156" y="11253"/>
                    <a:pt x="2994" y="11571"/>
                    <a:pt x="3821" y="11571"/>
                  </a:cubicBezTo>
                  <a:cubicBezTo>
                    <a:pt x="4166" y="11571"/>
                    <a:pt x="4509" y="11516"/>
                    <a:pt x="4837" y="11396"/>
                  </a:cubicBezTo>
                  <a:cubicBezTo>
                    <a:pt x="4910" y="11370"/>
                    <a:pt x="4984" y="11339"/>
                    <a:pt x="5061" y="11339"/>
                  </a:cubicBezTo>
                  <a:cubicBezTo>
                    <a:pt x="5068" y="11339"/>
                    <a:pt x="5074" y="11339"/>
                    <a:pt x="5080" y="11340"/>
                  </a:cubicBezTo>
                  <a:cubicBezTo>
                    <a:pt x="5172" y="11345"/>
                    <a:pt x="5254" y="11396"/>
                    <a:pt x="5335" y="11440"/>
                  </a:cubicBezTo>
                  <a:cubicBezTo>
                    <a:pt x="5733" y="11659"/>
                    <a:pt x="6179" y="11755"/>
                    <a:pt x="6633" y="11755"/>
                  </a:cubicBezTo>
                  <a:cubicBezTo>
                    <a:pt x="7142" y="11755"/>
                    <a:pt x="7660" y="11635"/>
                    <a:pt x="8127" y="11434"/>
                  </a:cubicBezTo>
                  <a:cubicBezTo>
                    <a:pt x="8904" y="11099"/>
                    <a:pt x="9575" y="10567"/>
                    <a:pt x="10222" y="10017"/>
                  </a:cubicBezTo>
                  <a:cubicBezTo>
                    <a:pt x="10313" y="9942"/>
                    <a:pt x="10402" y="9864"/>
                    <a:pt x="10490" y="9788"/>
                  </a:cubicBezTo>
                  <a:cubicBezTo>
                    <a:pt x="10585" y="9794"/>
                    <a:pt x="10678" y="9798"/>
                    <a:pt x="10773" y="9801"/>
                  </a:cubicBezTo>
                  <a:cubicBezTo>
                    <a:pt x="10904" y="9806"/>
                    <a:pt x="11034" y="9808"/>
                    <a:pt x="11165" y="9808"/>
                  </a:cubicBezTo>
                  <a:cubicBezTo>
                    <a:pt x="11426" y="9808"/>
                    <a:pt x="11688" y="9799"/>
                    <a:pt x="11948" y="9781"/>
                  </a:cubicBezTo>
                  <a:cubicBezTo>
                    <a:pt x="12033" y="9775"/>
                    <a:pt x="12118" y="9770"/>
                    <a:pt x="12203" y="9762"/>
                  </a:cubicBezTo>
                  <a:cubicBezTo>
                    <a:pt x="12762" y="9711"/>
                    <a:pt x="13317" y="9623"/>
                    <a:pt x="13863" y="9495"/>
                  </a:cubicBezTo>
                  <a:cubicBezTo>
                    <a:pt x="13956" y="9473"/>
                    <a:pt x="14050" y="9450"/>
                    <a:pt x="14143" y="9425"/>
                  </a:cubicBezTo>
                  <a:cubicBezTo>
                    <a:pt x="14896" y="9231"/>
                    <a:pt x="15628" y="8962"/>
                    <a:pt x="16327" y="8624"/>
                  </a:cubicBezTo>
                  <a:cubicBezTo>
                    <a:pt x="16405" y="8587"/>
                    <a:pt x="16484" y="8549"/>
                    <a:pt x="16560" y="8509"/>
                  </a:cubicBezTo>
                  <a:cubicBezTo>
                    <a:pt x="17172" y="8198"/>
                    <a:pt x="17754" y="7833"/>
                    <a:pt x="18300" y="7417"/>
                  </a:cubicBezTo>
                  <a:cubicBezTo>
                    <a:pt x="18371" y="7363"/>
                    <a:pt x="18441" y="7308"/>
                    <a:pt x="18510" y="7252"/>
                  </a:cubicBezTo>
                  <a:cubicBezTo>
                    <a:pt x="18883" y="6953"/>
                    <a:pt x="19236" y="6629"/>
                    <a:pt x="19566" y="6282"/>
                  </a:cubicBezTo>
                  <a:cubicBezTo>
                    <a:pt x="19610" y="6237"/>
                    <a:pt x="19652" y="6192"/>
                    <a:pt x="19693" y="6146"/>
                  </a:cubicBezTo>
                  <a:cubicBezTo>
                    <a:pt x="19712" y="6126"/>
                    <a:pt x="19730" y="6106"/>
                    <a:pt x="19749" y="6085"/>
                  </a:cubicBezTo>
                  <a:cubicBezTo>
                    <a:pt x="19884" y="5935"/>
                    <a:pt x="20021" y="5779"/>
                    <a:pt x="20198" y="5683"/>
                  </a:cubicBezTo>
                  <a:cubicBezTo>
                    <a:pt x="20363" y="5596"/>
                    <a:pt x="20545" y="5570"/>
                    <a:pt x="20732" y="5570"/>
                  </a:cubicBezTo>
                  <a:cubicBezTo>
                    <a:pt x="20911" y="5570"/>
                    <a:pt x="21094" y="5594"/>
                    <a:pt x="21272" y="5613"/>
                  </a:cubicBezTo>
                  <a:cubicBezTo>
                    <a:pt x="21501" y="5637"/>
                    <a:pt x="21732" y="5649"/>
                    <a:pt x="21962" y="5649"/>
                  </a:cubicBezTo>
                  <a:cubicBezTo>
                    <a:pt x="22509" y="5649"/>
                    <a:pt x="23054" y="5581"/>
                    <a:pt x="23586" y="5449"/>
                  </a:cubicBezTo>
                  <a:cubicBezTo>
                    <a:pt x="23564" y="4731"/>
                    <a:pt x="22934" y="4083"/>
                    <a:pt x="22215" y="4041"/>
                  </a:cubicBezTo>
                  <a:cubicBezTo>
                    <a:pt x="22390" y="3449"/>
                    <a:pt x="22101" y="2754"/>
                    <a:pt x="21559" y="2458"/>
                  </a:cubicBezTo>
                  <a:cubicBezTo>
                    <a:pt x="22183" y="1830"/>
                    <a:pt x="22375" y="850"/>
                    <a:pt x="221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46"/>
            <p:cNvSpPr/>
            <p:nvPr/>
          </p:nvSpPr>
          <p:spPr>
            <a:xfrm>
              <a:off x="1828463" y="2253250"/>
              <a:ext cx="74075" cy="69225"/>
            </a:xfrm>
            <a:custGeom>
              <a:avLst/>
              <a:gdLst/>
              <a:ahLst/>
              <a:cxnLst/>
              <a:rect l="l" t="t" r="r" b="b"/>
              <a:pathLst>
                <a:path w="2963" h="2769" extrusionOk="0">
                  <a:moveTo>
                    <a:pt x="1618" y="0"/>
                  </a:moveTo>
                  <a:cubicBezTo>
                    <a:pt x="1210" y="0"/>
                    <a:pt x="808" y="192"/>
                    <a:pt x="540" y="507"/>
                  </a:cubicBezTo>
                  <a:cubicBezTo>
                    <a:pt x="167" y="946"/>
                    <a:pt x="1" y="1548"/>
                    <a:pt x="297" y="2080"/>
                  </a:cubicBezTo>
                  <a:cubicBezTo>
                    <a:pt x="540" y="2514"/>
                    <a:pt x="1010" y="2769"/>
                    <a:pt x="1495" y="2769"/>
                  </a:cubicBezTo>
                  <a:cubicBezTo>
                    <a:pt x="1598" y="2769"/>
                    <a:pt x="1701" y="2757"/>
                    <a:pt x="1802" y="2734"/>
                  </a:cubicBezTo>
                  <a:cubicBezTo>
                    <a:pt x="2366" y="2604"/>
                    <a:pt x="2877" y="2126"/>
                    <a:pt x="2940" y="1537"/>
                  </a:cubicBezTo>
                  <a:cubicBezTo>
                    <a:pt x="2962" y="1322"/>
                    <a:pt x="2913" y="1112"/>
                    <a:pt x="2816" y="920"/>
                  </a:cubicBezTo>
                  <a:cubicBezTo>
                    <a:pt x="2707" y="511"/>
                    <a:pt x="2397" y="185"/>
                    <a:pt x="1994" y="57"/>
                  </a:cubicBezTo>
                  <a:cubicBezTo>
                    <a:pt x="1871" y="18"/>
                    <a:pt x="1744" y="0"/>
                    <a:pt x="161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46"/>
            <p:cNvSpPr/>
            <p:nvPr/>
          </p:nvSpPr>
          <p:spPr>
            <a:xfrm>
              <a:off x="1844838" y="2267900"/>
              <a:ext cx="46150" cy="41250"/>
            </a:xfrm>
            <a:custGeom>
              <a:avLst/>
              <a:gdLst/>
              <a:ahLst/>
              <a:cxnLst/>
              <a:rect l="l" t="t" r="r" b="b"/>
              <a:pathLst>
                <a:path w="1846" h="1650" extrusionOk="0">
                  <a:moveTo>
                    <a:pt x="948" y="1"/>
                  </a:moveTo>
                  <a:cubicBezTo>
                    <a:pt x="864" y="1"/>
                    <a:pt x="780" y="14"/>
                    <a:pt x="698" y="42"/>
                  </a:cubicBezTo>
                  <a:cubicBezTo>
                    <a:pt x="487" y="81"/>
                    <a:pt x="300" y="203"/>
                    <a:pt x="178" y="381"/>
                  </a:cubicBezTo>
                  <a:cubicBezTo>
                    <a:pt x="47" y="573"/>
                    <a:pt x="1" y="811"/>
                    <a:pt x="52" y="1039"/>
                  </a:cubicBezTo>
                  <a:cubicBezTo>
                    <a:pt x="128" y="1383"/>
                    <a:pt x="453" y="1610"/>
                    <a:pt x="790" y="1645"/>
                  </a:cubicBezTo>
                  <a:cubicBezTo>
                    <a:pt x="820" y="1648"/>
                    <a:pt x="850" y="1650"/>
                    <a:pt x="880" y="1650"/>
                  </a:cubicBezTo>
                  <a:cubicBezTo>
                    <a:pt x="1399" y="1650"/>
                    <a:pt x="1845" y="1180"/>
                    <a:pt x="1745" y="649"/>
                  </a:cubicBezTo>
                  <a:cubicBezTo>
                    <a:pt x="1669" y="251"/>
                    <a:pt x="1313" y="1"/>
                    <a:pt x="9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46"/>
            <p:cNvSpPr/>
            <p:nvPr/>
          </p:nvSpPr>
          <p:spPr>
            <a:xfrm>
              <a:off x="1852063" y="2282950"/>
              <a:ext cx="18025" cy="16600"/>
            </a:xfrm>
            <a:custGeom>
              <a:avLst/>
              <a:gdLst/>
              <a:ahLst/>
              <a:cxnLst/>
              <a:rect l="l" t="t" r="r" b="b"/>
              <a:pathLst>
                <a:path w="721" h="664" extrusionOk="0">
                  <a:moveTo>
                    <a:pt x="356" y="0"/>
                  </a:moveTo>
                  <a:cubicBezTo>
                    <a:pt x="252" y="0"/>
                    <a:pt x="149" y="50"/>
                    <a:pt x="79" y="139"/>
                  </a:cubicBezTo>
                  <a:cubicBezTo>
                    <a:pt x="5" y="233"/>
                    <a:pt x="0" y="354"/>
                    <a:pt x="45" y="455"/>
                  </a:cubicBezTo>
                  <a:cubicBezTo>
                    <a:pt x="47" y="464"/>
                    <a:pt x="50" y="473"/>
                    <a:pt x="54" y="482"/>
                  </a:cubicBezTo>
                  <a:cubicBezTo>
                    <a:pt x="114" y="598"/>
                    <a:pt x="236" y="663"/>
                    <a:pt x="358" y="663"/>
                  </a:cubicBezTo>
                  <a:cubicBezTo>
                    <a:pt x="434" y="663"/>
                    <a:pt x="510" y="639"/>
                    <a:pt x="573" y="586"/>
                  </a:cubicBezTo>
                  <a:cubicBezTo>
                    <a:pt x="720" y="463"/>
                    <a:pt x="716" y="237"/>
                    <a:pt x="588" y="102"/>
                  </a:cubicBezTo>
                  <a:cubicBezTo>
                    <a:pt x="522" y="33"/>
                    <a:pt x="439" y="0"/>
                    <a:pt x="35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46"/>
            <p:cNvSpPr/>
            <p:nvPr/>
          </p:nvSpPr>
          <p:spPr>
            <a:xfrm>
              <a:off x="1881438" y="2228225"/>
              <a:ext cx="18875" cy="20650"/>
            </a:xfrm>
            <a:custGeom>
              <a:avLst/>
              <a:gdLst/>
              <a:ahLst/>
              <a:cxnLst/>
              <a:rect l="l" t="t" r="r" b="b"/>
              <a:pathLst>
                <a:path w="755" h="826" extrusionOk="0">
                  <a:moveTo>
                    <a:pt x="413" y="0"/>
                  </a:moveTo>
                  <a:cubicBezTo>
                    <a:pt x="337" y="0"/>
                    <a:pt x="261" y="28"/>
                    <a:pt x="201" y="81"/>
                  </a:cubicBezTo>
                  <a:cubicBezTo>
                    <a:pt x="80" y="188"/>
                    <a:pt x="10" y="383"/>
                    <a:pt x="4" y="542"/>
                  </a:cubicBezTo>
                  <a:cubicBezTo>
                    <a:pt x="1" y="652"/>
                    <a:pt x="63" y="754"/>
                    <a:pt x="164" y="801"/>
                  </a:cubicBezTo>
                  <a:cubicBezTo>
                    <a:pt x="199" y="817"/>
                    <a:pt x="241" y="826"/>
                    <a:pt x="282" y="826"/>
                  </a:cubicBezTo>
                  <a:cubicBezTo>
                    <a:pt x="349" y="826"/>
                    <a:pt x="417" y="803"/>
                    <a:pt x="462" y="755"/>
                  </a:cubicBezTo>
                  <a:cubicBezTo>
                    <a:pt x="558" y="655"/>
                    <a:pt x="658" y="530"/>
                    <a:pt x="707" y="401"/>
                  </a:cubicBezTo>
                  <a:cubicBezTo>
                    <a:pt x="754" y="278"/>
                    <a:pt x="690" y="110"/>
                    <a:pt x="577" y="45"/>
                  </a:cubicBezTo>
                  <a:cubicBezTo>
                    <a:pt x="526" y="15"/>
                    <a:pt x="469" y="0"/>
                    <a:pt x="4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46"/>
            <p:cNvSpPr/>
            <p:nvPr/>
          </p:nvSpPr>
          <p:spPr>
            <a:xfrm>
              <a:off x="1896188" y="2248500"/>
              <a:ext cx="25875" cy="19275"/>
            </a:xfrm>
            <a:custGeom>
              <a:avLst/>
              <a:gdLst/>
              <a:ahLst/>
              <a:cxnLst/>
              <a:rect l="l" t="t" r="r" b="b"/>
              <a:pathLst>
                <a:path w="1035" h="771" extrusionOk="0">
                  <a:moveTo>
                    <a:pt x="668" y="0"/>
                  </a:moveTo>
                  <a:cubicBezTo>
                    <a:pt x="565" y="0"/>
                    <a:pt x="472" y="37"/>
                    <a:pt x="377" y="83"/>
                  </a:cubicBezTo>
                  <a:cubicBezTo>
                    <a:pt x="268" y="137"/>
                    <a:pt x="152" y="195"/>
                    <a:pt x="90" y="306"/>
                  </a:cubicBezTo>
                  <a:cubicBezTo>
                    <a:pt x="0" y="464"/>
                    <a:pt x="57" y="711"/>
                    <a:pt x="256" y="757"/>
                  </a:cubicBezTo>
                  <a:cubicBezTo>
                    <a:pt x="297" y="766"/>
                    <a:pt x="335" y="771"/>
                    <a:pt x="372" y="771"/>
                  </a:cubicBezTo>
                  <a:cubicBezTo>
                    <a:pt x="477" y="771"/>
                    <a:pt x="570" y="736"/>
                    <a:pt x="678" y="694"/>
                  </a:cubicBezTo>
                  <a:cubicBezTo>
                    <a:pt x="803" y="645"/>
                    <a:pt x="899" y="577"/>
                    <a:pt x="974" y="463"/>
                  </a:cubicBezTo>
                  <a:cubicBezTo>
                    <a:pt x="1030" y="373"/>
                    <a:pt x="1035" y="259"/>
                    <a:pt x="986" y="165"/>
                  </a:cubicBezTo>
                  <a:cubicBezTo>
                    <a:pt x="934" y="64"/>
                    <a:pt x="844" y="23"/>
                    <a:pt x="737" y="6"/>
                  </a:cubicBezTo>
                  <a:cubicBezTo>
                    <a:pt x="714" y="2"/>
                    <a:pt x="691" y="0"/>
                    <a:pt x="6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46"/>
            <p:cNvSpPr/>
            <p:nvPr/>
          </p:nvSpPr>
          <p:spPr>
            <a:xfrm>
              <a:off x="1911088" y="2279825"/>
              <a:ext cx="24475" cy="16325"/>
            </a:xfrm>
            <a:custGeom>
              <a:avLst/>
              <a:gdLst/>
              <a:ahLst/>
              <a:cxnLst/>
              <a:rect l="l" t="t" r="r" b="b"/>
              <a:pathLst>
                <a:path w="979" h="653" extrusionOk="0">
                  <a:moveTo>
                    <a:pt x="310" y="0"/>
                  </a:moveTo>
                  <a:cubicBezTo>
                    <a:pt x="195" y="3"/>
                    <a:pt x="94" y="56"/>
                    <a:pt x="45" y="163"/>
                  </a:cubicBezTo>
                  <a:cubicBezTo>
                    <a:pt x="1" y="259"/>
                    <a:pt x="11" y="393"/>
                    <a:pt x="92" y="470"/>
                  </a:cubicBezTo>
                  <a:cubicBezTo>
                    <a:pt x="173" y="546"/>
                    <a:pt x="281" y="594"/>
                    <a:pt x="392" y="621"/>
                  </a:cubicBezTo>
                  <a:cubicBezTo>
                    <a:pt x="458" y="637"/>
                    <a:pt x="535" y="652"/>
                    <a:pt x="609" y="652"/>
                  </a:cubicBezTo>
                  <a:cubicBezTo>
                    <a:pt x="678" y="652"/>
                    <a:pt x="746" y="639"/>
                    <a:pt x="802" y="601"/>
                  </a:cubicBezTo>
                  <a:cubicBezTo>
                    <a:pt x="909" y="528"/>
                    <a:pt x="979" y="433"/>
                    <a:pt x="968" y="296"/>
                  </a:cubicBezTo>
                  <a:cubicBezTo>
                    <a:pt x="957" y="169"/>
                    <a:pt x="872" y="60"/>
                    <a:pt x="751" y="20"/>
                  </a:cubicBezTo>
                  <a:cubicBezTo>
                    <a:pt x="710" y="7"/>
                    <a:pt x="670" y="2"/>
                    <a:pt x="630" y="2"/>
                  </a:cubicBezTo>
                  <a:cubicBezTo>
                    <a:pt x="598" y="2"/>
                    <a:pt x="567" y="5"/>
                    <a:pt x="535" y="10"/>
                  </a:cubicBezTo>
                  <a:cubicBezTo>
                    <a:pt x="522" y="11"/>
                    <a:pt x="508" y="14"/>
                    <a:pt x="496" y="17"/>
                  </a:cubicBezTo>
                  <a:cubicBezTo>
                    <a:pt x="468" y="17"/>
                    <a:pt x="441" y="15"/>
                    <a:pt x="413" y="14"/>
                  </a:cubicBezTo>
                  <a:lnTo>
                    <a:pt x="404" y="14"/>
                  </a:lnTo>
                  <a:cubicBezTo>
                    <a:pt x="372" y="6"/>
                    <a:pt x="341" y="1"/>
                    <a:pt x="3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46"/>
            <p:cNvSpPr/>
            <p:nvPr/>
          </p:nvSpPr>
          <p:spPr>
            <a:xfrm>
              <a:off x="1939688" y="2191225"/>
              <a:ext cx="50100" cy="181600"/>
            </a:xfrm>
            <a:custGeom>
              <a:avLst/>
              <a:gdLst/>
              <a:ahLst/>
              <a:cxnLst/>
              <a:rect l="l" t="t" r="r" b="b"/>
              <a:pathLst>
                <a:path w="2004" h="7264" extrusionOk="0">
                  <a:moveTo>
                    <a:pt x="702" y="0"/>
                  </a:moveTo>
                  <a:lnTo>
                    <a:pt x="169" y="215"/>
                  </a:lnTo>
                  <a:cubicBezTo>
                    <a:pt x="996" y="1076"/>
                    <a:pt x="1420" y="2481"/>
                    <a:pt x="1487" y="3593"/>
                  </a:cubicBezTo>
                  <a:cubicBezTo>
                    <a:pt x="1514" y="4066"/>
                    <a:pt x="1466" y="4543"/>
                    <a:pt x="1346" y="5002"/>
                  </a:cubicBezTo>
                  <a:cubicBezTo>
                    <a:pt x="1136" y="5809"/>
                    <a:pt x="703" y="6556"/>
                    <a:pt x="65" y="7108"/>
                  </a:cubicBezTo>
                  <a:cubicBezTo>
                    <a:pt x="0" y="7164"/>
                    <a:pt x="56" y="7264"/>
                    <a:pt x="127" y="7264"/>
                  </a:cubicBezTo>
                  <a:cubicBezTo>
                    <a:pt x="140" y="7264"/>
                    <a:pt x="154" y="7261"/>
                    <a:pt x="167" y="7253"/>
                  </a:cubicBezTo>
                  <a:cubicBezTo>
                    <a:pt x="1135" y="6720"/>
                    <a:pt x="1693" y="5809"/>
                    <a:pt x="1896" y="4786"/>
                  </a:cubicBezTo>
                  <a:cubicBezTo>
                    <a:pt x="1977" y="4368"/>
                    <a:pt x="2003" y="3943"/>
                    <a:pt x="1974" y="3520"/>
                  </a:cubicBezTo>
                  <a:cubicBezTo>
                    <a:pt x="1972" y="3490"/>
                    <a:pt x="1969" y="3461"/>
                    <a:pt x="1967" y="3431"/>
                  </a:cubicBezTo>
                  <a:cubicBezTo>
                    <a:pt x="1959" y="3331"/>
                    <a:pt x="1948" y="3229"/>
                    <a:pt x="1936" y="3125"/>
                  </a:cubicBezTo>
                  <a:cubicBezTo>
                    <a:pt x="1850" y="2435"/>
                    <a:pt x="1657" y="1690"/>
                    <a:pt x="1341" y="1021"/>
                  </a:cubicBezTo>
                  <a:cubicBezTo>
                    <a:pt x="1302" y="937"/>
                    <a:pt x="1260" y="854"/>
                    <a:pt x="1216" y="772"/>
                  </a:cubicBezTo>
                  <a:cubicBezTo>
                    <a:pt x="1071" y="498"/>
                    <a:pt x="898" y="240"/>
                    <a:pt x="7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46"/>
            <p:cNvSpPr/>
            <p:nvPr/>
          </p:nvSpPr>
          <p:spPr>
            <a:xfrm>
              <a:off x="1966938" y="2173650"/>
              <a:ext cx="58100" cy="163425"/>
            </a:xfrm>
            <a:custGeom>
              <a:avLst/>
              <a:gdLst/>
              <a:ahLst/>
              <a:cxnLst/>
              <a:rect l="l" t="t" r="r" b="b"/>
              <a:pathLst>
                <a:path w="2324" h="6537" extrusionOk="0">
                  <a:moveTo>
                    <a:pt x="1368" y="0"/>
                  </a:moveTo>
                  <a:cubicBezTo>
                    <a:pt x="1277" y="36"/>
                    <a:pt x="1186" y="72"/>
                    <a:pt x="1096" y="108"/>
                  </a:cubicBezTo>
                  <a:cubicBezTo>
                    <a:pt x="1103" y="240"/>
                    <a:pt x="1085" y="371"/>
                    <a:pt x="1043" y="496"/>
                  </a:cubicBezTo>
                  <a:cubicBezTo>
                    <a:pt x="893" y="937"/>
                    <a:pt x="512" y="1243"/>
                    <a:pt x="126" y="1475"/>
                  </a:cubicBezTo>
                  <a:lnTo>
                    <a:pt x="120" y="1478"/>
                  </a:lnTo>
                  <a:cubicBezTo>
                    <a:pt x="0" y="1549"/>
                    <a:pt x="48" y="1735"/>
                    <a:pt x="181" y="1735"/>
                  </a:cubicBezTo>
                  <a:cubicBezTo>
                    <a:pt x="191" y="1735"/>
                    <a:pt x="201" y="1734"/>
                    <a:pt x="212" y="1732"/>
                  </a:cubicBezTo>
                  <a:lnTo>
                    <a:pt x="251" y="1724"/>
                  </a:lnTo>
                  <a:cubicBezTo>
                    <a:pt x="450" y="1684"/>
                    <a:pt x="643" y="1657"/>
                    <a:pt x="825" y="1657"/>
                  </a:cubicBezTo>
                  <a:cubicBezTo>
                    <a:pt x="1258" y="1657"/>
                    <a:pt x="1627" y="1811"/>
                    <a:pt x="1872" y="2316"/>
                  </a:cubicBezTo>
                  <a:cubicBezTo>
                    <a:pt x="2304" y="3205"/>
                    <a:pt x="1614" y="3653"/>
                    <a:pt x="846" y="3828"/>
                  </a:cubicBezTo>
                  <a:cubicBezTo>
                    <a:pt x="814" y="3835"/>
                    <a:pt x="782" y="3843"/>
                    <a:pt x="751" y="3849"/>
                  </a:cubicBezTo>
                  <a:cubicBezTo>
                    <a:pt x="630" y="3872"/>
                    <a:pt x="616" y="4062"/>
                    <a:pt x="740" y="4095"/>
                  </a:cubicBezTo>
                  <a:cubicBezTo>
                    <a:pt x="786" y="4106"/>
                    <a:pt x="832" y="4119"/>
                    <a:pt x="876" y="4134"/>
                  </a:cubicBezTo>
                  <a:cubicBezTo>
                    <a:pt x="1339" y="4279"/>
                    <a:pt x="1749" y="4549"/>
                    <a:pt x="1920" y="5031"/>
                  </a:cubicBezTo>
                  <a:cubicBezTo>
                    <a:pt x="1970" y="5171"/>
                    <a:pt x="1990" y="5320"/>
                    <a:pt x="1980" y="5468"/>
                  </a:cubicBezTo>
                  <a:cubicBezTo>
                    <a:pt x="1949" y="5957"/>
                    <a:pt x="1604" y="6404"/>
                    <a:pt x="1087" y="6404"/>
                  </a:cubicBezTo>
                  <a:cubicBezTo>
                    <a:pt x="1012" y="6404"/>
                    <a:pt x="934" y="6395"/>
                    <a:pt x="853" y="6375"/>
                  </a:cubicBezTo>
                  <a:cubicBezTo>
                    <a:pt x="847" y="6374"/>
                    <a:pt x="842" y="6373"/>
                    <a:pt x="838" y="6373"/>
                  </a:cubicBezTo>
                  <a:cubicBezTo>
                    <a:pt x="780" y="6373"/>
                    <a:pt x="755" y="6462"/>
                    <a:pt x="819" y="6482"/>
                  </a:cubicBezTo>
                  <a:cubicBezTo>
                    <a:pt x="939" y="6519"/>
                    <a:pt x="1058" y="6536"/>
                    <a:pt x="1173" y="6536"/>
                  </a:cubicBezTo>
                  <a:cubicBezTo>
                    <a:pt x="1706" y="6536"/>
                    <a:pt x="2160" y="6162"/>
                    <a:pt x="2227" y="5575"/>
                  </a:cubicBezTo>
                  <a:cubicBezTo>
                    <a:pt x="2233" y="5533"/>
                    <a:pt x="2236" y="5491"/>
                    <a:pt x="2236" y="5450"/>
                  </a:cubicBezTo>
                  <a:cubicBezTo>
                    <a:pt x="2240" y="5336"/>
                    <a:pt x="2230" y="5224"/>
                    <a:pt x="2206" y="5114"/>
                  </a:cubicBezTo>
                  <a:cubicBezTo>
                    <a:pt x="2192" y="5051"/>
                    <a:pt x="2173" y="4988"/>
                    <a:pt x="2149" y="4928"/>
                  </a:cubicBezTo>
                  <a:cubicBezTo>
                    <a:pt x="1993" y="4511"/>
                    <a:pt x="1636" y="4193"/>
                    <a:pt x="1219" y="3998"/>
                  </a:cubicBezTo>
                  <a:cubicBezTo>
                    <a:pt x="1828" y="3804"/>
                    <a:pt x="2324" y="3398"/>
                    <a:pt x="2276" y="2761"/>
                  </a:cubicBezTo>
                  <a:cubicBezTo>
                    <a:pt x="2267" y="2647"/>
                    <a:pt x="2244" y="2535"/>
                    <a:pt x="2206" y="2427"/>
                  </a:cubicBezTo>
                  <a:cubicBezTo>
                    <a:pt x="2201" y="2412"/>
                    <a:pt x="2197" y="2398"/>
                    <a:pt x="2191" y="2384"/>
                  </a:cubicBezTo>
                  <a:cubicBezTo>
                    <a:pt x="1924" y="1652"/>
                    <a:pt x="1423" y="1393"/>
                    <a:pt x="798" y="1393"/>
                  </a:cubicBezTo>
                  <a:cubicBezTo>
                    <a:pt x="769" y="1393"/>
                    <a:pt x="740" y="1394"/>
                    <a:pt x="710" y="1395"/>
                  </a:cubicBezTo>
                  <a:cubicBezTo>
                    <a:pt x="1028" y="1124"/>
                    <a:pt x="1288" y="785"/>
                    <a:pt x="1358" y="371"/>
                  </a:cubicBezTo>
                  <a:cubicBezTo>
                    <a:pt x="1366" y="327"/>
                    <a:pt x="1371" y="282"/>
                    <a:pt x="1374" y="237"/>
                  </a:cubicBezTo>
                  <a:cubicBezTo>
                    <a:pt x="1377" y="191"/>
                    <a:pt x="1377" y="145"/>
                    <a:pt x="1375" y="100"/>
                  </a:cubicBezTo>
                  <a:cubicBezTo>
                    <a:pt x="1374" y="67"/>
                    <a:pt x="1371" y="33"/>
                    <a:pt x="13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46"/>
            <p:cNvSpPr/>
            <p:nvPr/>
          </p:nvSpPr>
          <p:spPr>
            <a:xfrm>
              <a:off x="1997563" y="2176075"/>
              <a:ext cx="54000" cy="125475"/>
            </a:xfrm>
            <a:custGeom>
              <a:avLst/>
              <a:gdLst/>
              <a:ahLst/>
              <a:cxnLst/>
              <a:rect l="l" t="t" r="r" b="b"/>
              <a:pathLst>
                <a:path w="2160" h="5019" extrusionOk="0">
                  <a:moveTo>
                    <a:pt x="177" y="0"/>
                  </a:moveTo>
                  <a:cubicBezTo>
                    <a:pt x="8" y="0"/>
                    <a:pt x="1" y="270"/>
                    <a:pt x="177" y="285"/>
                  </a:cubicBezTo>
                  <a:cubicBezTo>
                    <a:pt x="650" y="326"/>
                    <a:pt x="1301" y="339"/>
                    <a:pt x="1570" y="820"/>
                  </a:cubicBezTo>
                  <a:cubicBezTo>
                    <a:pt x="1919" y="1445"/>
                    <a:pt x="1499" y="2139"/>
                    <a:pt x="900" y="2364"/>
                  </a:cubicBezTo>
                  <a:cubicBezTo>
                    <a:pt x="783" y="2407"/>
                    <a:pt x="823" y="2575"/>
                    <a:pt x="921" y="2610"/>
                  </a:cubicBezTo>
                  <a:cubicBezTo>
                    <a:pt x="2120" y="3039"/>
                    <a:pt x="2060" y="4540"/>
                    <a:pt x="841" y="4854"/>
                  </a:cubicBezTo>
                  <a:cubicBezTo>
                    <a:pt x="750" y="4876"/>
                    <a:pt x="762" y="5007"/>
                    <a:pt x="854" y="5014"/>
                  </a:cubicBezTo>
                  <a:cubicBezTo>
                    <a:pt x="884" y="5017"/>
                    <a:pt x="913" y="5018"/>
                    <a:pt x="943" y="5018"/>
                  </a:cubicBezTo>
                  <a:cubicBezTo>
                    <a:pt x="1514" y="5018"/>
                    <a:pt x="1991" y="4492"/>
                    <a:pt x="2070" y="3941"/>
                  </a:cubicBezTo>
                  <a:cubicBezTo>
                    <a:pt x="2160" y="3315"/>
                    <a:pt x="1777" y="2790"/>
                    <a:pt x="1267" y="2489"/>
                  </a:cubicBezTo>
                  <a:cubicBezTo>
                    <a:pt x="1794" y="2190"/>
                    <a:pt x="2071" y="1609"/>
                    <a:pt x="1919" y="978"/>
                  </a:cubicBezTo>
                  <a:cubicBezTo>
                    <a:pt x="1721" y="146"/>
                    <a:pt x="924" y="66"/>
                    <a:pt x="191" y="1"/>
                  </a:cubicBezTo>
                  <a:cubicBezTo>
                    <a:pt x="186" y="1"/>
                    <a:pt x="181" y="0"/>
                    <a:pt x="1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46"/>
            <p:cNvSpPr/>
            <p:nvPr/>
          </p:nvSpPr>
          <p:spPr>
            <a:xfrm>
              <a:off x="2043513" y="2150100"/>
              <a:ext cx="28125" cy="179000"/>
            </a:xfrm>
            <a:custGeom>
              <a:avLst/>
              <a:gdLst/>
              <a:ahLst/>
              <a:cxnLst/>
              <a:rect l="l" t="t" r="r" b="b"/>
              <a:pathLst>
                <a:path w="1125" h="7160" extrusionOk="0">
                  <a:moveTo>
                    <a:pt x="670" y="0"/>
                  </a:moveTo>
                  <a:cubicBezTo>
                    <a:pt x="578" y="36"/>
                    <a:pt x="487" y="73"/>
                    <a:pt x="394" y="110"/>
                  </a:cubicBezTo>
                  <a:cubicBezTo>
                    <a:pt x="709" y="731"/>
                    <a:pt x="650" y="1502"/>
                    <a:pt x="130" y="2110"/>
                  </a:cubicBezTo>
                  <a:cubicBezTo>
                    <a:pt x="121" y="2120"/>
                    <a:pt x="113" y="2132"/>
                    <a:pt x="106" y="2145"/>
                  </a:cubicBezTo>
                  <a:cubicBezTo>
                    <a:pt x="78" y="2201"/>
                    <a:pt x="74" y="2274"/>
                    <a:pt x="122" y="2320"/>
                  </a:cubicBezTo>
                  <a:cubicBezTo>
                    <a:pt x="131" y="2329"/>
                    <a:pt x="141" y="2336"/>
                    <a:pt x="152" y="2342"/>
                  </a:cubicBezTo>
                  <a:cubicBezTo>
                    <a:pt x="1050" y="2787"/>
                    <a:pt x="1035" y="3920"/>
                    <a:pt x="171" y="4376"/>
                  </a:cubicBezTo>
                  <a:cubicBezTo>
                    <a:pt x="154" y="4385"/>
                    <a:pt x="139" y="4393"/>
                    <a:pt x="122" y="4401"/>
                  </a:cubicBezTo>
                  <a:cubicBezTo>
                    <a:pt x="24" y="4447"/>
                    <a:pt x="32" y="4578"/>
                    <a:pt x="113" y="4637"/>
                  </a:cubicBezTo>
                  <a:cubicBezTo>
                    <a:pt x="158" y="4669"/>
                    <a:pt x="203" y="4704"/>
                    <a:pt x="243" y="4739"/>
                  </a:cubicBezTo>
                  <a:cubicBezTo>
                    <a:pt x="687" y="5116"/>
                    <a:pt x="908" y="5646"/>
                    <a:pt x="833" y="6125"/>
                  </a:cubicBezTo>
                  <a:cubicBezTo>
                    <a:pt x="774" y="6513"/>
                    <a:pt x="520" y="6868"/>
                    <a:pt x="38" y="7082"/>
                  </a:cubicBezTo>
                  <a:cubicBezTo>
                    <a:pt x="1" y="7098"/>
                    <a:pt x="15" y="7160"/>
                    <a:pt x="54" y="7160"/>
                  </a:cubicBezTo>
                  <a:cubicBezTo>
                    <a:pt x="628" y="7151"/>
                    <a:pt x="1037" y="6649"/>
                    <a:pt x="1109" y="6101"/>
                  </a:cubicBezTo>
                  <a:cubicBezTo>
                    <a:pt x="1111" y="6086"/>
                    <a:pt x="1113" y="6071"/>
                    <a:pt x="1113" y="6055"/>
                  </a:cubicBezTo>
                  <a:cubicBezTo>
                    <a:pt x="1125" y="5953"/>
                    <a:pt x="1125" y="5850"/>
                    <a:pt x="1112" y="5747"/>
                  </a:cubicBezTo>
                  <a:cubicBezTo>
                    <a:pt x="1107" y="5704"/>
                    <a:pt x="1099" y="5661"/>
                    <a:pt x="1090" y="5619"/>
                  </a:cubicBezTo>
                  <a:cubicBezTo>
                    <a:pt x="1003" y="5205"/>
                    <a:pt x="739" y="4848"/>
                    <a:pt x="423" y="4554"/>
                  </a:cubicBezTo>
                  <a:cubicBezTo>
                    <a:pt x="896" y="4281"/>
                    <a:pt x="1125" y="3808"/>
                    <a:pt x="1114" y="3335"/>
                  </a:cubicBezTo>
                  <a:cubicBezTo>
                    <a:pt x="1111" y="3229"/>
                    <a:pt x="1097" y="3123"/>
                    <a:pt x="1071" y="3020"/>
                  </a:cubicBezTo>
                  <a:cubicBezTo>
                    <a:pt x="986" y="2690"/>
                    <a:pt x="779" y="2382"/>
                    <a:pt x="447" y="2172"/>
                  </a:cubicBezTo>
                  <a:cubicBezTo>
                    <a:pt x="760" y="1743"/>
                    <a:pt x="897" y="1251"/>
                    <a:pt x="869" y="774"/>
                  </a:cubicBezTo>
                  <a:cubicBezTo>
                    <a:pt x="864" y="683"/>
                    <a:pt x="853" y="593"/>
                    <a:pt x="836" y="504"/>
                  </a:cubicBezTo>
                  <a:cubicBezTo>
                    <a:pt x="802" y="330"/>
                    <a:pt x="747" y="161"/>
                    <a:pt x="6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46"/>
            <p:cNvSpPr/>
            <p:nvPr/>
          </p:nvSpPr>
          <p:spPr>
            <a:xfrm>
              <a:off x="2061288" y="2162100"/>
              <a:ext cx="43950" cy="132125"/>
            </a:xfrm>
            <a:custGeom>
              <a:avLst/>
              <a:gdLst/>
              <a:ahLst/>
              <a:cxnLst/>
              <a:rect l="l" t="t" r="r" b="b"/>
              <a:pathLst>
                <a:path w="1758" h="5285" extrusionOk="0">
                  <a:moveTo>
                    <a:pt x="235" y="1"/>
                  </a:moveTo>
                  <a:cubicBezTo>
                    <a:pt x="225" y="1"/>
                    <a:pt x="216" y="1"/>
                    <a:pt x="206" y="1"/>
                  </a:cubicBezTo>
                  <a:cubicBezTo>
                    <a:pt x="17" y="4"/>
                    <a:pt x="1" y="296"/>
                    <a:pt x="187" y="296"/>
                  </a:cubicBezTo>
                  <a:cubicBezTo>
                    <a:pt x="188" y="296"/>
                    <a:pt x="190" y="296"/>
                    <a:pt x="191" y="296"/>
                  </a:cubicBezTo>
                  <a:cubicBezTo>
                    <a:pt x="199" y="296"/>
                    <a:pt x="207" y="296"/>
                    <a:pt x="215" y="296"/>
                  </a:cubicBezTo>
                  <a:cubicBezTo>
                    <a:pt x="733" y="296"/>
                    <a:pt x="1209" y="660"/>
                    <a:pt x="1297" y="1186"/>
                  </a:cubicBezTo>
                  <a:cubicBezTo>
                    <a:pt x="1404" y="1827"/>
                    <a:pt x="900" y="2355"/>
                    <a:pt x="335" y="2550"/>
                  </a:cubicBezTo>
                  <a:cubicBezTo>
                    <a:pt x="201" y="2596"/>
                    <a:pt x="188" y="2762"/>
                    <a:pt x="321" y="2819"/>
                  </a:cubicBezTo>
                  <a:cubicBezTo>
                    <a:pt x="855" y="3044"/>
                    <a:pt x="1392" y="3427"/>
                    <a:pt x="1444" y="4052"/>
                  </a:cubicBezTo>
                  <a:cubicBezTo>
                    <a:pt x="1514" y="4859"/>
                    <a:pt x="844" y="4920"/>
                    <a:pt x="301" y="5173"/>
                  </a:cubicBezTo>
                  <a:cubicBezTo>
                    <a:pt x="270" y="5188"/>
                    <a:pt x="273" y="5240"/>
                    <a:pt x="308" y="5249"/>
                  </a:cubicBezTo>
                  <a:cubicBezTo>
                    <a:pt x="403" y="5273"/>
                    <a:pt x="498" y="5284"/>
                    <a:pt x="591" y="5284"/>
                  </a:cubicBezTo>
                  <a:cubicBezTo>
                    <a:pt x="1181" y="5284"/>
                    <a:pt x="1692" y="4833"/>
                    <a:pt x="1723" y="4208"/>
                  </a:cubicBezTo>
                  <a:cubicBezTo>
                    <a:pt x="1758" y="3505"/>
                    <a:pt x="1266" y="3023"/>
                    <a:pt x="701" y="2704"/>
                  </a:cubicBezTo>
                  <a:cubicBezTo>
                    <a:pt x="1240" y="2436"/>
                    <a:pt x="1640" y="1896"/>
                    <a:pt x="1604" y="1269"/>
                  </a:cubicBezTo>
                  <a:cubicBezTo>
                    <a:pt x="1563" y="553"/>
                    <a:pt x="934" y="1"/>
                    <a:pt x="2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46"/>
            <p:cNvSpPr/>
            <p:nvPr/>
          </p:nvSpPr>
          <p:spPr>
            <a:xfrm>
              <a:off x="2096063" y="2128875"/>
              <a:ext cx="37950" cy="184250"/>
            </a:xfrm>
            <a:custGeom>
              <a:avLst/>
              <a:gdLst/>
              <a:ahLst/>
              <a:cxnLst/>
              <a:rect l="l" t="t" r="r" b="b"/>
              <a:pathLst>
                <a:path w="1518" h="7370" extrusionOk="0">
                  <a:moveTo>
                    <a:pt x="709" y="0"/>
                  </a:moveTo>
                  <a:lnTo>
                    <a:pt x="450" y="104"/>
                  </a:lnTo>
                  <a:cubicBezTo>
                    <a:pt x="989" y="794"/>
                    <a:pt x="1064" y="2026"/>
                    <a:pt x="193" y="2344"/>
                  </a:cubicBezTo>
                  <a:cubicBezTo>
                    <a:pt x="186" y="2346"/>
                    <a:pt x="179" y="2349"/>
                    <a:pt x="174" y="2353"/>
                  </a:cubicBezTo>
                  <a:cubicBezTo>
                    <a:pt x="69" y="2408"/>
                    <a:pt x="120" y="2552"/>
                    <a:pt x="213" y="2595"/>
                  </a:cubicBezTo>
                  <a:cubicBezTo>
                    <a:pt x="224" y="2602"/>
                    <a:pt x="236" y="2605"/>
                    <a:pt x="250" y="2608"/>
                  </a:cubicBezTo>
                  <a:cubicBezTo>
                    <a:pt x="868" y="2694"/>
                    <a:pt x="963" y="3430"/>
                    <a:pt x="808" y="3910"/>
                  </a:cubicBezTo>
                  <a:cubicBezTo>
                    <a:pt x="691" y="4275"/>
                    <a:pt x="449" y="4560"/>
                    <a:pt x="134" y="4772"/>
                  </a:cubicBezTo>
                  <a:cubicBezTo>
                    <a:pt x="128" y="4776"/>
                    <a:pt x="121" y="4782"/>
                    <a:pt x="113" y="4786"/>
                  </a:cubicBezTo>
                  <a:cubicBezTo>
                    <a:pt x="1" y="4859"/>
                    <a:pt x="32" y="5022"/>
                    <a:pt x="169" y="5039"/>
                  </a:cubicBezTo>
                  <a:cubicBezTo>
                    <a:pt x="203" y="5043"/>
                    <a:pt x="235" y="5049"/>
                    <a:pt x="268" y="5055"/>
                  </a:cubicBezTo>
                  <a:cubicBezTo>
                    <a:pt x="874" y="5170"/>
                    <a:pt x="1179" y="5618"/>
                    <a:pt x="1195" y="6103"/>
                  </a:cubicBezTo>
                  <a:cubicBezTo>
                    <a:pt x="1211" y="6542"/>
                    <a:pt x="994" y="7011"/>
                    <a:pt x="553" y="7294"/>
                  </a:cubicBezTo>
                  <a:cubicBezTo>
                    <a:pt x="523" y="7313"/>
                    <a:pt x="532" y="7369"/>
                    <a:pt x="566" y="7369"/>
                  </a:cubicBezTo>
                  <a:cubicBezTo>
                    <a:pt x="570" y="7369"/>
                    <a:pt x="574" y="7368"/>
                    <a:pt x="579" y="7367"/>
                  </a:cubicBezTo>
                  <a:cubicBezTo>
                    <a:pt x="1272" y="7121"/>
                    <a:pt x="1518" y="6540"/>
                    <a:pt x="1428" y="5988"/>
                  </a:cubicBezTo>
                  <a:cubicBezTo>
                    <a:pt x="1418" y="5926"/>
                    <a:pt x="1404" y="5864"/>
                    <a:pt x="1386" y="5804"/>
                  </a:cubicBezTo>
                  <a:cubicBezTo>
                    <a:pt x="1371" y="5753"/>
                    <a:pt x="1352" y="5704"/>
                    <a:pt x="1331" y="5655"/>
                  </a:cubicBezTo>
                  <a:cubicBezTo>
                    <a:pt x="1174" y="5277"/>
                    <a:pt x="864" y="4983"/>
                    <a:pt x="479" y="4845"/>
                  </a:cubicBezTo>
                  <a:cubicBezTo>
                    <a:pt x="879" y="4509"/>
                    <a:pt x="1144" y="4047"/>
                    <a:pt x="1158" y="3507"/>
                  </a:cubicBezTo>
                  <a:cubicBezTo>
                    <a:pt x="1159" y="3490"/>
                    <a:pt x="1159" y="3475"/>
                    <a:pt x="1159" y="3459"/>
                  </a:cubicBezTo>
                  <a:cubicBezTo>
                    <a:pt x="1161" y="3383"/>
                    <a:pt x="1155" y="3307"/>
                    <a:pt x="1143" y="3233"/>
                  </a:cubicBezTo>
                  <a:cubicBezTo>
                    <a:pt x="1090" y="2884"/>
                    <a:pt x="910" y="2597"/>
                    <a:pt x="616" y="2440"/>
                  </a:cubicBezTo>
                  <a:cubicBezTo>
                    <a:pt x="1082" y="2120"/>
                    <a:pt x="1216" y="1542"/>
                    <a:pt x="1118" y="971"/>
                  </a:cubicBezTo>
                  <a:cubicBezTo>
                    <a:pt x="1112" y="935"/>
                    <a:pt x="1104" y="898"/>
                    <a:pt x="1098" y="860"/>
                  </a:cubicBezTo>
                  <a:cubicBezTo>
                    <a:pt x="1086" y="811"/>
                    <a:pt x="1073" y="763"/>
                    <a:pt x="1060" y="715"/>
                  </a:cubicBezTo>
                  <a:cubicBezTo>
                    <a:pt x="1055" y="702"/>
                    <a:pt x="1053" y="691"/>
                    <a:pt x="1048" y="679"/>
                  </a:cubicBezTo>
                  <a:cubicBezTo>
                    <a:pt x="974" y="435"/>
                    <a:pt x="860" y="206"/>
                    <a:pt x="7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46"/>
            <p:cNvSpPr/>
            <p:nvPr/>
          </p:nvSpPr>
          <p:spPr>
            <a:xfrm>
              <a:off x="2119163" y="2145575"/>
              <a:ext cx="49075" cy="128900"/>
            </a:xfrm>
            <a:custGeom>
              <a:avLst/>
              <a:gdLst/>
              <a:ahLst/>
              <a:cxnLst/>
              <a:rect l="l" t="t" r="r" b="b"/>
              <a:pathLst>
                <a:path w="1963" h="5156" extrusionOk="0">
                  <a:moveTo>
                    <a:pt x="179" y="0"/>
                  </a:moveTo>
                  <a:cubicBezTo>
                    <a:pt x="6" y="0"/>
                    <a:pt x="1" y="280"/>
                    <a:pt x="185" y="301"/>
                  </a:cubicBezTo>
                  <a:cubicBezTo>
                    <a:pt x="1552" y="459"/>
                    <a:pt x="1556" y="2301"/>
                    <a:pt x="241" y="2560"/>
                  </a:cubicBezTo>
                  <a:cubicBezTo>
                    <a:pt x="90" y="2589"/>
                    <a:pt x="107" y="2782"/>
                    <a:pt x="229" y="2836"/>
                  </a:cubicBezTo>
                  <a:cubicBezTo>
                    <a:pt x="1253" y="3289"/>
                    <a:pt x="1370" y="4573"/>
                    <a:pt x="295" y="5042"/>
                  </a:cubicBezTo>
                  <a:cubicBezTo>
                    <a:pt x="243" y="5066"/>
                    <a:pt x="260" y="5156"/>
                    <a:pt x="317" y="5156"/>
                  </a:cubicBezTo>
                  <a:cubicBezTo>
                    <a:pt x="318" y="5156"/>
                    <a:pt x="319" y="5156"/>
                    <a:pt x="320" y="5156"/>
                  </a:cubicBezTo>
                  <a:cubicBezTo>
                    <a:pt x="865" y="5122"/>
                    <a:pt x="1256" y="4674"/>
                    <a:pt x="1330" y="4141"/>
                  </a:cubicBezTo>
                  <a:cubicBezTo>
                    <a:pt x="1410" y="3566"/>
                    <a:pt x="1093" y="3060"/>
                    <a:pt x="641" y="2747"/>
                  </a:cubicBezTo>
                  <a:cubicBezTo>
                    <a:pt x="1963" y="2233"/>
                    <a:pt x="1744" y="179"/>
                    <a:pt x="200" y="2"/>
                  </a:cubicBezTo>
                  <a:cubicBezTo>
                    <a:pt x="193" y="1"/>
                    <a:pt x="186" y="0"/>
                    <a:pt x="1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46"/>
            <p:cNvSpPr/>
            <p:nvPr/>
          </p:nvSpPr>
          <p:spPr>
            <a:xfrm>
              <a:off x="2121138" y="2117350"/>
              <a:ext cx="21700" cy="33225"/>
            </a:xfrm>
            <a:custGeom>
              <a:avLst/>
              <a:gdLst/>
              <a:ahLst/>
              <a:cxnLst/>
              <a:rect l="l" t="t" r="r" b="b"/>
              <a:pathLst>
                <a:path w="868" h="1329" extrusionOk="0">
                  <a:moveTo>
                    <a:pt x="864" y="1"/>
                  </a:moveTo>
                  <a:lnTo>
                    <a:pt x="864" y="1"/>
                  </a:lnTo>
                  <a:cubicBezTo>
                    <a:pt x="767" y="40"/>
                    <a:pt x="670" y="80"/>
                    <a:pt x="572" y="117"/>
                  </a:cubicBezTo>
                  <a:cubicBezTo>
                    <a:pt x="567" y="245"/>
                    <a:pt x="546" y="370"/>
                    <a:pt x="507" y="492"/>
                  </a:cubicBezTo>
                  <a:cubicBezTo>
                    <a:pt x="454" y="666"/>
                    <a:pt x="375" y="830"/>
                    <a:pt x="260" y="969"/>
                  </a:cubicBezTo>
                  <a:cubicBezTo>
                    <a:pt x="207" y="1032"/>
                    <a:pt x="148" y="1077"/>
                    <a:pt x="97" y="1128"/>
                  </a:cubicBezTo>
                  <a:cubicBezTo>
                    <a:pt x="82" y="1143"/>
                    <a:pt x="69" y="1160"/>
                    <a:pt x="57" y="1176"/>
                  </a:cubicBezTo>
                  <a:cubicBezTo>
                    <a:pt x="37" y="1200"/>
                    <a:pt x="22" y="1226"/>
                    <a:pt x="9" y="1254"/>
                  </a:cubicBezTo>
                  <a:cubicBezTo>
                    <a:pt x="0" y="1274"/>
                    <a:pt x="17" y="1295"/>
                    <a:pt x="34" y="1302"/>
                  </a:cubicBezTo>
                  <a:cubicBezTo>
                    <a:pt x="53" y="1310"/>
                    <a:pt x="73" y="1317"/>
                    <a:pt x="95" y="1321"/>
                  </a:cubicBezTo>
                  <a:cubicBezTo>
                    <a:pt x="116" y="1326"/>
                    <a:pt x="136" y="1329"/>
                    <a:pt x="157" y="1329"/>
                  </a:cubicBezTo>
                  <a:cubicBezTo>
                    <a:pt x="255" y="1329"/>
                    <a:pt x="346" y="1275"/>
                    <a:pt x="427" y="1195"/>
                  </a:cubicBezTo>
                  <a:cubicBezTo>
                    <a:pt x="609" y="1013"/>
                    <a:pt x="740" y="693"/>
                    <a:pt x="791" y="530"/>
                  </a:cubicBezTo>
                  <a:cubicBezTo>
                    <a:pt x="843" y="358"/>
                    <a:pt x="867" y="179"/>
                    <a:pt x="8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46"/>
            <p:cNvSpPr/>
            <p:nvPr/>
          </p:nvSpPr>
          <p:spPr>
            <a:xfrm>
              <a:off x="2147163" y="2108800"/>
              <a:ext cx="38850" cy="165050"/>
            </a:xfrm>
            <a:custGeom>
              <a:avLst/>
              <a:gdLst/>
              <a:ahLst/>
              <a:cxnLst/>
              <a:rect l="l" t="t" r="r" b="b"/>
              <a:pathLst>
                <a:path w="1554" h="6602" extrusionOk="0">
                  <a:moveTo>
                    <a:pt x="688" y="0"/>
                  </a:moveTo>
                  <a:cubicBezTo>
                    <a:pt x="585" y="41"/>
                    <a:pt x="484" y="81"/>
                    <a:pt x="383" y="121"/>
                  </a:cubicBezTo>
                  <a:cubicBezTo>
                    <a:pt x="579" y="260"/>
                    <a:pt x="740" y="441"/>
                    <a:pt x="855" y="651"/>
                  </a:cubicBezTo>
                  <a:cubicBezTo>
                    <a:pt x="1212" y="1304"/>
                    <a:pt x="1002" y="2076"/>
                    <a:pt x="293" y="2356"/>
                  </a:cubicBezTo>
                  <a:cubicBezTo>
                    <a:pt x="288" y="2359"/>
                    <a:pt x="283" y="2361"/>
                    <a:pt x="280" y="2365"/>
                  </a:cubicBezTo>
                  <a:cubicBezTo>
                    <a:pt x="186" y="2419"/>
                    <a:pt x="205" y="2598"/>
                    <a:pt x="318" y="2619"/>
                  </a:cubicBezTo>
                  <a:cubicBezTo>
                    <a:pt x="333" y="2622"/>
                    <a:pt x="345" y="2625"/>
                    <a:pt x="359" y="2628"/>
                  </a:cubicBezTo>
                  <a:cubicBezTo>
                    <a:pt x="903" y="2752"/>
                    <a:pt x="1227" y="3273"/>
                    <a:pt x="1078" y="3832"/>
                  </a:cubicBezTo>
                  <a:cubicBezTo>
                    <a:pt x="948" y="4325"/>
                    <a:pt x="516" y="4610"/>
                    <a:pt x="112" y="4865"/>
                  </a:cubicBezTo>
                  <a:cubicBezTo>
                    <a:pt x="105" y="4869"/>
                    <a:pt x="99" y="4874"/>
                    <a:pt x="94" y="4880"/>
                  </a:cubicBezTo>
                  <a:cubicBezTo>
                    <a:pt x="0" y="4958"/>
                    <a:pt x="31" y="5123"/>
                    <a:pt x="171" y="5133"/>
                  </a:cubicBezTo>
                  <a:cubicBezTo>
                    <a:pt x="176" y="5134"/>
                    <a:pt x="181" y="5134"/>
                    <a:pt x="186" y="5134"/>
                  </a:cubicBezTo>
                  <a:cubicBezTo>
                    <a:pt x="625" y="5170"/>
                    <a:pt x="939" y="5385"/>
                    <a:pt x="1124" y="5699"/>
                  </a:cubicBezTo>
                  <a:cubicBezTo>
                    <a:pt x="1265" y="5936"/>
                    <a:pt x="1329" y="6232"/>
                    <a:pt x="1315" y="6548"/>
                  </a:cubicBezTo>
                  <a:cubicBezTo>
                    <a:pt x="1314" y="6582"/>
                    <a:pt x="1340" y="6601"/>
                    <a:pt x="1366" y="6601"/>
                  </a:cubicBezTo>
                  <a:cubicBezTo>
                    <a:pt x="1387" y="6601"/>
                    <a:pt x="1408" y="6590"/>
                    <a:pt x="1416" y="6566"/>
                  </a:cubicBezTo>
                  <a:cubicBezTo>
                    <a:pt x="1553" y="6185"/>
                    <a:pt x="1505" y="5825"/>
                    <a:pt x="1334" y="5534"/>
                  </a:cubicBezTo>
                  <a:cubicBezTo>
                    <a:pt x="1167" y="5247"/>
                    <a:pt x="883" y="5028"/>
                    <a:pt x="542" y="4919"/>
                  </a:cubicBezTo>
                  <a:cubicBezTo>
                    <a:pt x="937" y="4639"/>
                    <a:pt x="1283" y="4297"/>
                    <a:pt x="1378" y="3821"/>
                  </a:cubicBezTo>
                  <a:cubicBezTo>
                    <a:pt x="1397" y="3731"/>
                    <a:pt x="1406" y="3639"/>
                    <a:pt x="1406" y="3548"/>
                  </a:cubicBezTo>
                  <a:cubicBezTo>
                    <a:pt x="1406" y="3535"/>
                    <a:pt x="1405" y="3524"/>
                    <a:pt x="1405" y="3513"/>
                  </a:cubicBezTo>
                  <a:cubicBezTo>
                    <a:pt x="1396" y="3057"/>
                    <a:pt x="1132" y="2646"/>
                    <a:pt x="722" y="2450"/>
                  </a:cubicBezTo>
                  <a:cubicBezTo>
                    <a:pt x="1127" y="2168"/>
                    <a:pt x="1343" y="1702"/>
                    <a:pt x="1315" y="1208"/>
                  </a:cubicBezTo>
                  <a:cubicBezTo>
                    <a:pt x="1310" y="1114"/>
                    <a:pt x="1295" y="1021"/>
                    <a:pt x="1271" y="930"/>
                  </a:cubicBezTo>
                  <a:cubicBezTo>
                    <a:pt x="1267" y="909"/>
                    <a:pt x="1261" y="888"/>
                    <a:pt x="1256" y="867"/>
                  </a:cubicBezTo>
                  <a:cubicBezTo>
                    <a:pt x="1154" y="511"/>
                    <a:pt x="949" y="224"/>
                    <a:pt x="68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4" name="Google Shape;2714;p46"/>
            <p:cNvSpPr/>
            <p:nvPr/>
          </p:nvSpPr>
          <p:spPr>
            <a:xfrm>
              <a:off x="2175913" y="2093575"/>
              <a:ext cx="43350" cy="149650"/>
            </a:xfrm>
            <a:custGeom>
              <a:avLst/>
              <a:gdLst/>
              <a:ahLst/>
              <a:cxnLst/>
              <a:rect l="l" t="t" r="r" b="b"/>
              <a:pathLst>
                <a:path w="1734" h="5986" extrusionOk="0">
                  <a:moveTo>
                    <a:pt x="1062" y="1"/>
                  </a:moveTo>
                  <a:lnTo>
                    <a:pt x="1062" y="1"/>
                  </a:lnTo>
                  <a:cubicBezTo>
                    <a:pt x="974" y="37"/>
                    <a:pt x="884" y="72"/>
                    <a:pt x="795" y="107"/>
                  </a:cubicBezTo>
                  <a:cubicBezTo>
                    <a:pt x="905" y="652"/>
                    <a:pt x="665" y="1220"/>
                    <a:pt x="121" y="1539"/>
                  </a:cubicBezTo>
                  <a:cubicBezTo>
                    <a:pt x="117" y="1543"/>
                    <a:pt x="111" y="1546"/>
                    <a:pt x="107" y="1548"/>
                  </a:cubicBezTo>
                  <a:cubicBezTo>
                    <a:pt x="11" y="1603"/>
                    <a:pt x="0" y="1785"/>
                    <a:pt x="129" y="1809"/>
                  </a:cubicBezTo>
                  <a:cubicBezTo>
                    <a:pt x="142" y="1811"/>
                    <a:pt x="153" y="1813"/>
                    <a:pt x="165" y="1817"/>
                  </a:cubicBezTo>
                  <a:cubicBezTo>
                    <a:pt x="1423" y="2080"/>
                    <a:pt x="1503" y="3779"/>
                    <a:pt x="255" y="4121"/>
                  </a:cubicBezTo>
                  <a:cubicBezTo>
                    <a:pt x="230" y="4129"/>
                    <a:pt x="206" y="4135"/>
                    <a:pt x="180" y="4141"/>
                  </a:cubicBezTo>
                  <a:cubicBezTo>
                    <a:pt x="41" y="4172"/>
                    <a:pt x="42" y="4360"/>
                    <a:pt x="166" y="4406"/>
                  </a:cubicBezTo>
                  <a:cubicBezTo>
                    <a:pt x="187" y="4414"/>
                    <a:pt x="208" y="4422"/>
                    <a:pt x="228" y="4430"/>
                  </a:cubicBezTo>
                  <a:cubicBezTo>
                    <a:pt x="616" y="4583"/>
                    <a:pt x="996" y="4833"/>
                    <a:pt x="1240" y="5173"/>
                  </a:cubicBezTo>
                  <a:cubicBezTo>
                    <a:pt x="1407" y="5398"/>
                    <a:pt x="1502" y="5668"/>
                    <a:pt x="1511" y="5948"/>
                  </a:cubicBezTo>
                  <a:cubicBezTo>
                    <a:pt x="1511" y="5972"/>
                    <a:pt x="1531" y="5985"/>
                    <a:pt x="1550" y="5985"/>
                  </a:cubicBezTo>
                  <a:cubicBezTo>
                    <a:pt x="1568" y="5985"/>
                    <a:pt x="1586" y="5974"/>
                    <a:pt x="1586" y="5951"/>
                  </a:cubicBezTo>
                  <a:cubicBezTo>
                    <a:pt x="1581" y="5595"/>
                    <a:pt x="1505" y="5293"/>
                    <a:pt x="1367" y="5037"/>
                  </a:cubicBezTo>
                  <a:cubicBezTo>
                    <a:pt x="1196" y="4726"/>
                    <a:pt x="931" y="4485"/>
                    <a:pt x="582" y="4297"/>
                  </a:cubicBezTo>
                  <a:cubicBezTo>
                    <a:pt x="1734" y="3776"/>
                    <a:pt x="1710" y="2070"/>
                    <a:pt x="499" y="1617"/>
                  </a:cubicBezTo>
                  <a:cubicBezTo>
                    <a:pt x="1002" y="1205"/>
                    <a:pt x="1203" y="589"/>
                    <a:pt x="106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5" name="Google Shape;2715;p46"/>
            <p:cNvSpPr/>
            <p:nvPr/>
          </p:nvSpPr>
          <p:spPr>
            <a:xfrm>
              <a:off x="2222863" y="2183825"/>
              <a:ext cx="23200" cy="7925"/>
            </a:xfrm>
            <a:custGeom>
              <a:avLst/>
              <a:gdLst/>
              <a:ahLst/>
              <a:cxnLst/>
              <a:rect l="l" t="t" r="r" b="b"/>
              <a:pathLst>
                <a:path w="928" h="317" extrusionOk="0">
                  <a:moveTo>
                    <a:pt x="683" y="1"/>
                  </a:moveTo>
                  <a:cubicBezTo>
                    <a:pt x="600" y="1"/>
                    <a:pt x="515" y="19"/>
                    <a:pt x="435" y="31"/>
                  </a:cubicBezTo>
                  <a:cubicBezTo>
                    <a:pt x="313" y="50"/>
                    <a:pt x="184" y="77"/>
                    <a:pt x="77" y="144"/>
                  </a:cubicBezTo>
                  <a:cubicBezTo>
                    <a:pt x="1" y="190"/>
                    <a:pt x="22" y="306"/>
                    <a:pt x="115" y="314"/>
                  </a:cubicBezTo>
                  <a:cubicBezTo>
                    <a:pt x="136" y="316"/>
                    <a:pt x="157" y="317"/>
                    <a:pt x="177" y="317"/>
                  </a:cubicBezTo>
                  <a:cubicBezTo>
                    <a:pt x="274" y="317"/>
                    <a:pt x="372" y="300"/>
                    <a:pt x="468" y="291"/>
                  </a:cubicBezTo>
                  <a:cubicBezTo>
                    <a:pt x="588" y="279"/>
                    <a:pt x="709" y="290"/>
                    <a:pt x="823" y="246"/>
                  </a:cubicBezTo>
                  <a:cubicBezTo>
                    <a:pt x="927" y="206"/>
                    <a:pt x="899" y="47"/>
                    <a:pt x="803" y="17"/>
                  </a:cubicBezTo>
                  <a:cubicBezTo>
                    <a:pt x="764" y="5"/>
                    <a:pt x="724" y="1"/>
                    <a:pt x="68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46"/>
            <p:cNvSpPr/>
            <p:nvPr/>
          </p:nvSpPr>
          <p:spPr>
            <a:xfrm>
              <a:off x="2220263" y="2163375"/>
              <a:ext cx="22950" cy="12225"/>
            </a:xfrm>
            <a:custGeom>
              <a:avLst/>
              <a:gdLst/>
              <a:ahLst/>
              <a:cxnLst/>
              <a:rect l="l" t="t" r="r" b="b"/>
              <a:pathLst>
                <a:path w="918" h="489" extrusionOk="0">
                  <a:moveTo>
                    <a:pt x="740" y="0"/>
                  </a:moveTo>
                  <a:cubicBezTo>
                    <a:pt x="524" y="0"/>
                    <a:pt x="229" y="113"/>
                    <a:pt x="80" y="271"/>
                  </a:cubicBezTo>
                  <a:cubicBezTo>
                    <a:pt x="1" y="355"/>
                    <a:pt x="57" y="489"/>
                    <a:pt x="167" y="489"/>
                  </a:cubicBezTo>
                  <a:cubicBezTo>
                    <a:pt x="175" y="489"/>
                    <a:pt x="184" y="488"/>
                    <a:pt x="192" y="487"/>
                  </a:cubicBezTo>
                  <a:cubicBezTo>
                    <a:pt x="297" y="469"/>
                    <a:pt x="396" y="417"/>
                    <a:pt x="496" y="381"/>
                  </a:cubicBezTo>
                  <a:cubicBezTo>
                    <a:pt x="599" y="343"/>
                    <a:pt x="706" y="317"/>
                    <a:pt x="803" y="262"/>
                  </a:cubicBezTo>
                  <a:cubicBezTo>
                    <a:pt x="918" y="198"/>
                    <a:pt x="890" y="2"/>
                    <a:pt x="746" y="0"/>
                  </a:cubicBezTo>
                  <a:cubicBezTo>
                    <a:pt x="744" y="0"/>
                    <a:pt x="742" y="0"/>
                    <a:pt x="74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46"/>
            <p:cNvSpPr/>
            <p:nvPr/>
          </p:nvSpPr>
          <p:spPr>
            <a:xfrm>
              <a:off x="2217213" y="2144525"/>
              <a:ext cx="21825" cy="12300"/>
            </a:xfrm>
            <a:custGeom>
              <a:avLst/>
              <a:gdLst/>
              <a:ahLst/>
              <a:cxnLst/>
              <a:rect l="l" t="t" r="r" b="b"/>
              <a:pathLst>
                <a:path w="873" h="492" extrusionOk="0">
                  <a:moveTo>
                    <a:pt x="695" y="0"/>
                  </a:moveTo>
                  <a:cubicBezTo>
                    <a:pt x="682" y="0"/>
                    <a:pt x="669" y="2"/>
                    <a:pt x="655" y="7"/>
                  </a:cubicBezTo>
                  <a:cubicBezTo>
                    <a:pt x="528" y="47"/>
                    <a:pt x="403" y="96"/>
                    <a:pt x="283" y="155"/>
                  </a:cubicBezTo>
                  <a:cubicBezTo>
                    <a:pt x="222" y="183"/>
                    <a:pt x="155" y="211"/>
                    <a:pt x="101" y="254"/>
                  </a:cubicBezTo>
                  <a:cubicBezTo>
                    <a:pt x="53" y="292"/>
                    <a:pt x="47" y="323"/>
                    <a:pt x="17" y="376"/>
                  </a:cubicBezTo>
                  <a:cubicBezTo>
                    <a:pt x="0" y="406"/>
                    <a:pt x="11" y="450"/>
                    <a:pt x="48" y="460"/>
                  </a:cubicBezTo>
                  <a:cubicBezTo>
                    <a:pt x="95" y="473"/>
                    <a:pt x="126" y="491"/>
                    <a:pt x="172" y="491"/>
                  </a:cubicBezTo>
                  <a:cubicBezTo>
                    <a:pt x="177" y="491"/>
                    <a:pt x="182" y="491"/>
                    <a:pt x="188" y="491"/>
                  </a:cubicBezTo>
                  <a:cubicBezTo>
                    <a:pt x="252" y="486"/>
                    <a:pt x="321" y="453"/>
                    <a:pt x="382" y="431"/>
                  </a:cubicBezTo>
                  <a:cubicBezTo>
                    <a:pt x="509" y="384"/>
                    <a:pt x="633" y="338"/>
                    <a:pt x="750" y="273"/>
                  </a:cubicBezTo>
                  <a:cubicBezTo>
                    <a:pt x="873" y="204"/>
                    <a:pt x="825" y="0"/>
                    <a:pt x="6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46"/>
            <p:cNvSpPr/>
            <p:nvPr/>
          </p:nvSpPr>
          <p:spPr>
            <a:xfrm>
              <a:off x="2211163" y="2128650"/>
              <a:ext cx="22625" cy="11925"/>
            </a:xfrm>
            <a:custGeom>
              <a:avLst/>
              <a:gdLst/>
              <a:ahLst/>
              <a:cxnLst/>
              <a:rect l="l" t="t" r="r" b="b"/>
              <a:pathLst>
                <a:path w="905" h="477" extrusionOk="0">
                  <a:moveTo>
                    <a:pt x="735" y="1"/>
                  </a:moveTo>
                  <a:cubicBezTo>
                    <a:pt x="642" y="1"/>
                    <a:pt x="560" y="47"/>
                    <a:pt x="470" y="88"/>
                  </a:cubicBezTo>
                  <a:cubicBezTo>
                    <a:pt x="341" y="146"/>
                    <a:pt x="199" y="193"/>
                    <a:pt x="83" y="273"/>
                  </a:cubicBezTo>
                  <a:cubicBezTo>
                    <a:pt x="1" y="329"/>
                    <a:pt x="12" y="470"/>
                    <a:pt x="127" y="475"/>
                  </a:cubicBezTo>
                  <a:cubicBezTo>
                    <a:pt x="138" y="476"/>
                    <a:pt x="148" y="476"/>
                    <a:pt x="158" y="476"/>
                  </a:cubicBezTo>
                  <a:cubicBezTo>
                    <a:pt x="302" y="476"/>
                    <a:pt x="441" y="427"/>
                    <a:pt x="574" y="380"/>
                  </a:cubicBezTo>
                  <a:cubicBezTo>
                    <a:pt x="707" y="334"/>
                    <a:pt x="830" y="288"/>
                    <a:pt x="883" y="151"/>
                  </a:cubicBezTo>
                  <a:cubicBezTo>
                    <a:pt x="905" y="97"/>
                    <a:pt x="865" y="27"/>
                    <a:pt x="811" y="12"/>
                  </a:cubicBezTo>
                  <a:cubicBezTo>
                    <a:pt x="785" y="4"/>
                    <a:pt x="759" y="1"/>
                    <a:pt x="7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46"/>
            <p:cNvSpPr/>
            <p:nvPr/>
          </p:nvSpPr>
          <p:spPr>
            <a:xfrm>
              <a:off x="2209338" y="2108900"/>
              <a:ext cx="20650" cy="13750"/>
            </a:xfrm>
            <a:custGeom>
              <a:avLst/>
              <a:gdLst/>
              <a:ahLst/>
              <a:cxnLst/>
              <a:rect l="l" t="t" r="r" b="b"/>
              <a:pathLst>
                <a:path w="826" h="550" extrusionOk="0">
                  <a:moveTo>
                    <a:pt x="659" y="0"/>
                  </a:moveTo>
                  <a:cubicBezTo>
                    <a:pt x="649" y="0"/>
                    <a:pt x="640" y="2"/>
                    <a:pt x="631" y="4"/>
                  </a:cubicBezTo>
                  <a:cubicBezTo>
                    <a:pt x="482" y="44"/>
                    <a:pt x="358" y="136"/>
                    <a:pt x="232" y="221"/>
                  </a:cubicBezTo>
                  <a:cubicBezTo>
                    <a:pt x="136" y="286"/>
                    <a:pt x="19" y="343"/>
                    <a:pt x="3" y="467"/>
                  </a:cubicBezTo>
                  <a:cubicBezTo>
                    <a:pt x="1" y="489"/>
                    <a:pt x="12" y="511"/>
                    <a:pt x="31" y="522"/>
                  </a:cubicBezTo>
                  <a:cubicBezTo>
                    <a:pt x="63" y="542"/>
                    <a:pt x="98" y="550"/>
                    <a:pt x="133" y="550"/>
                  </a:cubicBezTo>
                  <a:cubicBezTo>
                    <a:pt x="220" y="550"/>
                    <a:pt x="312" y="502"/>
                    <a:pt x="389" y="466"/>
                  </a:cubicBezTo>
                  <a:cubicBezTo>
                    <a:pt x="532" y="401"/>
                    <a:pt x="670" y="322"/>
                    <a:pt x="765" y="195"/>
                  </a:cubicBezTo>
                  <a:cubicBezTo>
                    <a:pt x="825" y="118"/>
                    <a:pt x="750" y="0"/>
                    <a:pt x="65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46"/>
            <p:cNvSpPr/>
            <p:nvPr/>
          </p:nvSpPr>
          <p:spPr>
            <a:xfrm>
              <a:off x="1323763" y="1807600"/>
              <a:ext cx="487850" cy="1240375"/>
            </a:xfrm>
            <a:custGeom>
              <a:avLst/>
              <a:gdLst/>
              <a:ahLst/>
              <a:cxnLst/>
              <a:rect l="l" t="t" r="r" b="b"/>
              <a:pathLst>
                <a:path w="19514" h="49615" extrusionOk="0">
                  <a:moveTo>
                    <a:pt x="339" y="0"/>
                  </a:moveTo>
                  <a:cubicBezTo>
                    <a:pt x="222" y="0"/>
                    <a:pt x="108" y="119"/>
                    <a:pt x="102" y="241"/>
                  </a:cubicBezTo>
                  <a:cubicBezTo>
                    <a:pt x="0" y="2204"/>
                    <a:pt x="1106" y="4342"/>
                    <a:pt x="1750" y="6164"/>
                  </a:cubicBezTo>
                  <a:cubicBezTo>
                    <a:pt x="2486" y="8251"/>
                    <a:pt x="3218" y="10338"/>
                    <a:pt x="3981" y="12415"/>
                  </a:cubicBezTo>
                  <a:cubicBezTo>
                    <a:pt x="5473" y="16484"/>
                    <a:pt x="6979" y="20547"/>
                    <a:pt x="8501" y="24605"/>
                  </a:cubicBezTo>
                  <a:cubicBezTo>
                    <a:pt x="11574" y="32806"/>
                    <a:pt x="14708" y="40985"/>
                    <a:pt x="17902" y="49141"/>
                  </a:cubicBezTo>
                  <a:cubicBezTo>
                    <a:pt x="18032" y="49473"/>
                    <a:pt x="18313" y="49614"/>
                    <a:pt x="18594" y="49614"/>
                  </a:cubicBezTo>
                  <a:cubicBezTo>
                    <a:pt x="19054" y="49614"/>
                    <a:pt x="19513" y="49233"/>
                    <a:pt x="19299" y="48685"/>
                  </a:cubicBezTo>
                  <a:cubicBezTo>
                    <a:pt x="16067" y="40444"/>
                    <a:pt x="12895" y="32180"/>
                    <a:pt x="9782" y="23894"/>
                  </a:cubicBezTo>
                  <a:cubicBezTo>
                    <a:pt x="8227" y="19751"/>
                    <a:pt x="6687" y="15601"/>
                    <a:pt x="5162" y="11447"/>
                  </a:cubicBezTo>
                  <a:cubicBezTo>
                    <a:pt x="4428" y="9457"/>
                    <a:pt x="3675" y="7473"/>
                    <a:pt x="2935" y="5485"/>
                  </a:cubicBezTo>
                  <a:cubicBezTo>
                    <a:pt x="2276" y="3716"/>
                    <a:pt x="1773" y="1485"/>
                    <a:pt x="473" y="64"/>
                  </a:cubicBezTo>
                  <a:cubicBezTo>
                    <a:pt x="432" y="19"/>
                    <a:pt x="385" y="0"/>
                    <a:pt x="339"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46"/>
            <p:cNvSpPr/>
            <p:nvPr/>
          </p:nvSpPr>
          <p:spPr>
            <a:xfrm>
              <a:off x="1274013" y="1776975"/>
              <a:ext cx="118950" cy="92300"/>
            </a:xfrm>
            <a:custGeom>
              <a:avLst/>
              <a:gdLst/>
              <a:ahLst/>
              <a:cxnLst/>
              <a:rect l="l" t="t" r="r" b="b"/>
              <a:pathLst>
                <a:path w="4758" h="3692" extrusionOk="0">
                  <a:moveTo>
                    <a:pt x="2422" y="0"/>
                  </a:moveTo>
                  <a:cubicBezTo>
                    <a:pt x="1937" y="0"/>
                    <a:pt x="1455" y="231"/>
                    <a:pt x="1074" y="635"/>
                  </a:cubicBezTo>
                  <a:cubicBezTo>
                    <a:pt x="0" y="1770"/>
                    <a:pt x="577" y="3550"/>
                    <a:pt x="2191" y="3684"/>
                  </a:cubicBezTo>
                  <a:cubicBezTo>
                    <a:pt x="2254" y="3689"/>
                    <a:pt x="2315" y="3691"/>
                    <a:pt x="2375" y="3691"/>
                  </a:cubicBezTo>
                  <a:cubicBezTo>
                    <a:pt x="4092" y="3691"/>
                    <a:pt x="4757" y="1619"/>
                    <a:pt x="3522" y="459"/>
                  </a:cubicBezTo>
                  <a:cubicBezTo>
                    <a:pt x="3186" y="143"/>
                    <a:pt x="2803" y="0"/>
                    <a:pt x="24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22" name="Google Shape;2722;p46"/>
          <p:cNvGrpSpPr/>
          <p:nvPr/>
        </p:nvGrpSpPr>
        <p:grpSpPr>
          <a:xfrm>
            <a:off x="8348627" y="6"/>
            <a:ext cx="523928" cy="1782393"/>
            <a:chOff x="7692527" y="-6"/>
            <a:chExt cx="523928" cy="1782393"/>
          </a:xfrm>
        </p:grpSpPr>
        <p:sp>
          <p:nvSpPr>
            <p:cNvPr id="2723" name="Google Shape;2723;p46"/>
            <p:cNvSpPr/>
            <p:nvPr/>
          </p:nvSpPr>
          <p:spPr>
            <a:xfrm>
              <a:off x="7946850" y="-6"/>
              <a:ext cx="15299" cy="999451"/>
            </a:xfrm>
            <a:custGeom>
              <a:avLst/>
              <a:gdLst/>
              <a:ahLst/>
              <a:cxnLst/>
              <a:rect l="l" t="t" r="r" b="b"/>
              <a:pathLst>
                <a:path w="575" h="17627" extrusionOk="0">
                  <a:moveTo>
                    <a:pt x="0" y="0"/>
                  </a:moveTo>
                  <a:lnTo>
                    <a:pt x="0" y="17627"/>
                  </a:lnTo>
                  <a:lnTo>
                    <a:pt x="574" y="17627"/>
                  </a:lnTo>
                  <a:lnTo>
                    <a:pt x="574" y="0"/>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46"/>
            <p:cNvSpPr/>
            <p:nvPr/>
          </p:nvSpPr>
          <p:spPr>
            <a:xfrm>
              <a:off x="7692527" y="1132924"/>
              <a:ext cx="523928" cy="568310"/>
            </a:xfrm>
            <a:custGeom>
              <a:avLst/>
              <a:gdLst/>
              <a:ahLst/>
              <a:cxnLst/>
              <a:rect l="l" t="t" r="r" b="b"/>
              <a:pathLst>
                <a:path w="19691" h="21359" extrusionOk="0">
                  <a:moveTo>
                    <a:pt x="4025" y="1"/>
                  </a:moveTo>
                  <a:cubicBezTo>
                    <a:pt x="4025" y="1"/>
                    <a:pt x="0" y="2028"/>
                    <a:pt x="0" y="10680"/>
                  </a:cubicBezTo>
                  <a:cubicBezTo>
                    <a:pt x="0" y="19332"/>
                    <a:pt x="4025" y="21359"/>
                    <a:pt x="4025" y="21359"/>
                  </a:cubicBezTo>
                  <a:lnTo>
                    <a:pt x="15666" y="21359"/>
                  </a:lnTo>
                  <a:cubicBezTo>
                    <a:pt x="15666" y="21359"/>
                    <a:pt x="19690" y="19332"/>
                    <a:pt x="19690" y="10680"/>
                  </a:cubicBezTo>
                  <a:cubicBezTo>
                    <a:pt x="19690" y="2028"/>
                    <a:pt x="15666" y="1"/>
                    <a:pt x="15666" y="1"/>
                  </a:cubicBezTo>
                  <a:close/>
                </a:path>
              </a:pathLst>
            </a:custGeom>
            <a:solidFill>
              <a:srgbClr val="D25A5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46"/>
            <p:cNvSpPr/>
            <p:nvPr/>
          </p:nvSpPr>
          <p:spPr>
            <a:xfrm>
              <a:off x="7846957" y="978787"/>
              <a:ext cx="212009" cy="117605"/>
            </a:xfrm>
            <a:custGeom>
              <a:avLst/>
              <a:gdLst/>
              <a:ahLst/>
              <a:cxnLst/>
              <a:rect l="l" t="t" r="r" b="b"/>
              <a:pathLst>
                <a:path w="7968" h="4420" extrusionOk="0">
                  <a:moveTo>
                    <a:pt x="3987" y="1"/>
                  </a:moveTo>
                  <a:cubicBezTo>
                    <a:pt x="1791" y="1"/>
                    <a:pt x="5" y="1786"/>
                    <a:pt x="5" y="3982"/>
                  </a:cubicBezTo>
                  <a:cubicBezTo>
                    <a:pt x="0" y="4222"/>
                    <a:pt x="195" y="4419"/>
                    <a:pt x="435" y="4419"/>
                  </a:cubicBezTo>
                  <a:cubicBezTo>
                    <a:pt x="676" y="4419"/>
                    <a:pt x="870" y="4222"/>
                    <a:pt x="866" y="3982"/>
                  </a:cubicBezTo>
                  <a:cubicBezTo>
                    <a:pt x="866" y="2261"/>
                    <a:pt x="2265" y="861"/>
                    <a:pt x="3987" y="861"/>
                  </a:cubicBezTo>
                  <a:cubicBezTo>
                    <a:pt x="5707" y="861"/>
                    <a:pt x="7107" y="2261"/>
                    <a:pt x="7107" y="3982"/>
                  </a:cubicBezTo>
                  <a:cubicBezTo>
                    <a:pt x="7107" y="4220"/>
                    <a:pt x="7299" y="4412"/>
                    <a:pt x="7537" y="4412"/>
                  </a:cubicBezTo>
                  <a:cubicBezTo>
                    <a:pt x="7775" y="4412"/>
                    <a:pt x="7967" y="4218"/>
                    <a:pt x="7967" y="3982"/>
                  </a:cubicBezTo>
                  <a:cubicBezTo>
                    <a:pt x="7967" y="1786"/>
                    <a:pt x="6182" y="1"/>
                    <a:pt x="3987" y="1"/>
                  </a:cubicBezTo>
                  <a:close/>
                </a:path>
              </a:pathLst>
            </a:custGeom>
            <a:solidFill>
              <a:srgbClr val="FFCE3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46"/>
            <p:cNvSpPr/>
            <p:nvPr/>
          </p:nvSpPr>
          <p:spPr>
            <a:xfrm>
              <a:off x="7799090" y="1701207"/>
              <a:ext cx="310270" cy="81179"/>
            </a:xfrm>
            <a:custGeom>
              <a:avLst/>
              <a:gdLst/>
              <a:ahLst/>
              <a:cxnLst/>
              <a:rect l="l" t="t" r="r" b="b"/>
              <a:pathLst>
                <a:path w="11661" h="3051" extrusionOk="0">
                  <a:moveTo>
                    <a:pt x="20" y="1"/>
                  </a:moveTo>
                  <a:lnTo>
                    <a:pt x="9" y="1120"/>
                  </a:lnTo>
                  <a:cubicBezTo>
                    <a:pt x="0" y="2183"/>
                    <a:pt x="858" y="3051"/>
                    <a:pt x="1921" y="3051"/>
                  </a:cubicBezTo>
                  <a:cubicBezTo>
                    <a:pt x="1922" y="3051"/>
                    <a:pt x="1922" y="3051"/>
                    <a:pt x="1923" y="3051"/>
                  </a:cubicBezTo>
                  <a:lnTo>
                    <a:pt x="9747" y="3051"/>
                  </a:lnTo>
                  <a:cubicBezTo>
                    <a:pt x="10804" y="3051"/>
                    <a:pt x="11661" y="2195"/>
                    <a:pt x="11661" y="1137"/>
                  </a:cubicBezTo>
                  <a:lnTo>
                    <a:pt x="11661" y="1"/>
                  </a:ln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46"/>
            <p:cNvSpPr/>
            <p:nvPr/>
          </p:nvSpPr>
          <p:spPr>
            <a:xfrm>
              <a:off x="7799064" y="1067017"/>
              <a:ext cx="310297" cy="65933"/>
            </a:xfrm>
            <a:custGeom>
              <a:avLst/>
              <a:gdLst/>
              <a:ahLst/>
              <a:cxnLst/>
              <a:rect l="l" t="t" r="r" b="b"/>
              <a:pathLst>
                <a:path w="11662" h="2478" extrusionOk="0">
                  <a:moveTo>
                    <a:pt x="1924" y="1"/>
                  </a:moveTo>
                  <a:cubicBezTo>
                    <a:pt x="860" y="1"/>
                    <a:pt x="0" y="869"/>
                    <a:pt x="10" y="1932"/>
                  </a:cubicBezTo>
                  <a:lnTo>
                    <a:pt x="21" y="2478"/>
                  </a:lnTo>
                  <a:lnTo>
                    <a:pt x="11662" y="2478"/>
                  </a:lnTo>
                  <a:lnTo>
                    <a:pt x="11662" y="1914"/>
                  </a:lnTo>
                  <a:cubicBezTo>
                    <a:pt x="11662" y="858"/>
                    <a:pt x="10805" y="1"/>
                    <a:pt x="9748" y="1"/>
                  </a:cubicBezTo>
                  <a:close/>
                </a:path>
              </a:pathLst>
            </a:custGeom>
            <a:solidFill>
              <a:srgbClr val="40779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46"/>
            <p:cNvSpPr/>
            <p:nvPr/>
          </p:nvSpPr>
          <p:spPr>
            <a:xfrm>
              <a:off x="7728447" y="1612631"/>
              <a:ext cx="451396" cy="43397"/>
            </a:xfrm>
            <a:custGeom>
              <a:avLst/>
              <a:gdLst/>
              <a:ahLst/>
              <a:cxnLst/>
              <a:rect l="l" t="t" r="r" b="b"/>
              <a:pathLst>
                <a:path w="16965" h="1631" extrusionOk="0">
                  <a:moveTo>
                    <a:pt x="1" y="0"/>
                  </a:moveTo>
                  <a:lnTo>
                    <a:pt x="1" y="0"/>
                  </a:lnTo>
                  <a:cubicBezTo>
                    <a:pt x="57" y="123"/>
                    <a:pt x="113" y="241"/>
                    <a:pt x="169" y="355"/>
                  </a:cubicBezTo>
                  <a:cubicBezTo>
                    <a:pt x="2782" y="1204"/>
                    <a:pt x="5731" y="1631"/>
                    <a:pt x="8653" y="1631"/>
                  </a:cubicBezTo>
                  <a:cubicBezTo>
                    <a:pt x="11507" y="1631"/>
                    <a:pt x="14333" y="1223"/>
                    <a:pt x="16791" y="414"/>
                  </a:cubicBezTo>
                  <a:cubicBezTo>
                    <a:pt x="16850" y="298"/>
                    <a:pt x="16908" y="179"/>
                    <a:pt x="16965" y="54"/>
                  </a:cubicBezTo>
                  <a:lnTo>
                    <a:pt x="16965" y="54"/>
                  </a:lnTo>
                  <a:cubicBezTo>
                    <a:pt x="14474" y="916"/>
                    <a:pt x="11577" y="1347"/>
                    <a:pt x="8650" y="1347"/>
                  </a:cubicBezTo>
                  <a:cubicBezTo>
                    <a:pt x="5665" y="1347"/>
                    <a:pt x="2648" y="898"/>
                    <a:pt x="1" y="0"/>
                  </a:cubicBezTo>
                  <a:close/>
                </a:path>
              </a:pathLst>
            </a:custGeom>
            <a:solidFill>
              <a:srgbClr val="FF717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46"/>
            <p:cNvSpPr/>
            <p:nvPr/>
          </p:nvSpPr>
          <p:spPr>
            <a:xfrm>
              <a:off x="7809308" y="1272321"/>
              <a:ext cx="290368" cy="290368"/>
            </a:xfrm>
            <a:custGeom>
              <a:avLst/>
              <a:gdLst/>
              <a:ahLst/>
              <a:cxnLst/>
              <a:rect l="l" t="t" r="r" b="b"/>
              <a:pathLst>
                <a:path w="10913" h="10913" extrusionOk="0">
                  <a:moveTo>
                    <a:pt x="5457" y="0"/>
                  </a:moveTo>
                  <a:cubicBezTo>
                    <a:pt x="2443" y="0"/>
                    <a:pt x="0" y="2443"/>
                    <a:pt x="0" y="5457"/>
                  </a:cubicBezTo>
                  <a:cubicBezTo>
                    <a:pt x="0" y="6903"/>
                    <a:pt x="574" y="8291"/>
                    <a:pt x="1598" y="9315"/>
                  </a:cubicBezTo>
                  <a:cubicBezTo>
                    <a:pt x="2621" y="10338"/>
                    <a:pt x="4009" y="10913"/>
                    <a:pt x="5457" y="10913"/>
                  </a:cubicBezTo>
                  <a:cubicBezTo>
                    <a:pt x="6903" y="10913"/>
                    <a:pt x="8291" y="10338"/>
                    <a:pt x="9314" y="9315"/>
                  </a:cubicBezTo>
                  <a:cubicBezTo>
                    <a:pt x="10338" y="8291"/>
                    <a:pt x="10913" y="6903"/>
                    <a:pt x="10913" y="5457"/>
                  </a:cubicBezTo>
                  <a:cubicBezTo>
                    <a:pt x="10913" y="4009"/>
                    <a:pt x="10338" y="2621"/>
                    <a:pt x="9314" y="1598"/>
                  </a:cubicBezTo>
                  <a:cubicBezTo>
                    <a:pt x="8291" y="575"/>
                    <a:pt x="6903" y="0"/>
                    <a:pt x="5457"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0" name="Google Shape;2730;p46"/>
            <p:cNvSpPr/>
            <p:nvPr/>
          </p:nvSpPr>
          <p:spPr>
            <a:xfrm>
              <a:off x="7729432" y="1204232"/>
              <a:ext cx="487024" cy="497001"/>
            </a:xfrm>
            <a:custGeom>
              <a:avLst/>
              <a:gdLst/>
              <a:ahLst/>
              <a:cxnLst/>
              <a:rect l="l" t="t" r="r" b="b"/>
              <a:pathLst>
                <a:path w="18304" h="18679" extrusionOk="0">
                  <a:moveTo>
                    <a:pt x="16632" y="0"/>
                  </a:moveTo>
                  <a:cubicBezTo>
                    <a:pt x="15111" y="5066"/>
                    <a:pt x="10856" y="15545"/>
                    <a:pt x="1690" y="15545"/>
                  </a:cubicBezTo>
                  <a:cubicBezTo>
                    <a:pt x="1145" y="15545"/>
                    <a:pt x="582" y="15508"/>
                    <a:pt x="1" y="15430"/>
                  </a:cubicBezTo>
                  <a:lnTo>
                    <a:pt x="1" y="15430"/>
                  </a:lnTo>
                  <a:cubicBezTo>
                    <a:pt x="1164" y="17933"/>
                    <a:pt x="2638" y="18679"/>
                    <a:pt x="2638" y="18679"/>
                  </a:cubicBezTo>
                  <a:lnTo>
                    <a:pt x="14279" y="18679"/>
                  </a:lnTo>
                  <a:cubicBezTo>
                    <a:pt x="14279" y="18679"/>
                    <a:pt x="18303" y="16652"/>
                    <a:pt x="18303" y="8000"/>
                  </a:cubicBezTo>
                  <a:cubicBezTo>
                    <a:pt x="18303" y="4164"/>
                    <a:pt x="17513" y="1633"/>
                    <a:pt x="16632" y="0"/>
                  </a:cubicBezTo>
                  <a:close/>
                </a:path>
              </a:pathLst>
            </a:custGeom>
            <a:solidFill>
              <a:srgbClr val="A02D2D"/>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46"/>
            <p:cNvSpPr/>
            <p:nvPr/>
          </p:nvSpPr>
          <p:spPr>
            <a:xfrm>
              <a:off x="7762957" y="1159026"/>
              <a:ext cx="383973" cy="31397"/>
            </a:xfrm>
            <a:custGeom>
              <a:avLst/>
              <a:gdLst/>
              <a:ahLst/>
              <a:cxnLst/>
              <a:rect l="l" t="t" r="r" b="b"/>
              <a:pathLst>
                <a:path w="14431" h="1180" extrusionOk="0">
                  <a:moveTo>
                    <a:pt x="210" y="0"/>
                  </a:moveTo>
                  <a:cubicBezTo>
                    <a:pt x="141" y="75"/>
                    <a:pt x="72" y="155"/>
                    <a:pt x="1" y="242"/>
                  </a:cubicBezTo>
                  <a:cubicBezTo>
                    <a:pt x="2320" y="866"/>
                    <a:pt x="4847" y="1179"/>
                    <a:pt x="7356" y="1179"/>
                  </a:cubicBezTo>
                  <a:cubicBezTo>
                    <a:pt x="9806" y="1179"/>
                    <a:pt x="12236" y="879"/>
                    <a:pt x="14430" y="282"/>
                  </a:cubicBezTo>
                  <a:cubicBezTo>
                    <a:pt x="14361" y="197"/>
                    <a:pt x="14292" y="118"/>
                    <a:pt x="14225" y="42"/>
                  </a:cubicBezTo>
                  <a:cubicBezTo>
                    <a:pt x="12087" y="610"/>
                    <a:pt x="9729" y="894"/>
                    <a:pt x="7353" y="894"/>
                  </a:cubicBezTo>
                  <a:cubicBezTo>
                    <a:pt x="4920" y="894"/>
                    <a:pt x="2467" y="597"/>
                    <a:pt x="21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46"/>
            <p:cNvSpPr/>
            <p:nvPr/>
          </p:nvSpPr>
          <p:spPr>
            <a:xfrm>
              <a:off x="7718948" y="1237731"/>
              <a:ext cx="471485" cy="45818"/>
            </a:xfrm>
            <a:custGeom>
              <a:avLst/>
              <a:gdLst/>
              <a:ahLst/>
              <a:cxnLst/>
              <a:rect l="l" t="t" r="r" b="b"/>
              <a:pathLst>
                <a:path w="17720" h="1722" extrusionOk="0">
                  <a:moveTo>
                    <a:pt x="100" y="0"/>
                  </a:moveTo>
                  <a:cubicBezTo>
                    <a:pt x="66" y="86"/>
                    <a:pt x="33" y="177"/>
                    <a:pt x="1" y="268"/>
                  </a:cubicBezTo>
                  <a:cubicBezTo>
                    <a:pt x="2741" y="1235"/>
                    <a:pt x="5890" y="1721"/>
                    <a:pt x="9011" y="1721"/>
                  </a:cubicBezTo>
                  <a:cubicBezTo>
                    <a:pt x="12088" y="1721"/>
                    <a:pt x="15132" y="1249"/>
                    <a:pt x="17719" y="308"/>
                  </a:cubicBezTo>
                  <a:cubicBezTo>
                    <a:pt x="17687" y="217"/>
                    <a:pt x="17653" y="127"/>
                    <a:pt x="17619" y="40"/>
                  </a:cubicBezTo>
                  <a:cubicBezTo>
                    <a:pt x="15064" y="972"/>
                    <a:pt x="12054" y="1437"/>
                    <a:pt x="9012" y="1437"/>
                  </a:cubicBezTo>
                  <a:cubicBezTo>
                    <a:pt x="5927" y="1437"/>
                    <a:pt x="2809" y="958"/>
                    <a:pt x="100"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3" name="Google Shape;2733;p46"/>
            <p:cNvSpPr/>
            <p:nvPr/>
          </p:nvSpPr>
          <p:spPr>
            <a:xfrm>
              <a:off x="7698328" y="1322449"/>
              <a:ext cx="512407" cy="54226"/>
            </a:xfrm>
            <a:custGeom>
              <a:avLst/>
              <a:gdLst/>
              <a:ahLst/>
              <a:cxnLst/>
              <a:rect l="l" t="t" r="r" b="b"/>
              <a:pathLst>
                <a:path w="19258" h="2038" extrusionOk="0">
                  <a:moveTo>
                    <a:pt x="41" y="1"/>
                  </a:moveTo>
                  <a:cubicBezTo>
                    <a:pt x="28" y="96"/>
                    <a:pt x="14" y="195"/>
                    <a:pt x="1" y="293"/>
                  </a:cubicBezTo>
                  <a:cubicBezTo>
                    <a:pt x="2912" y="1454"/>
                    <a:pt x="6367" y="2038"/>
                    <a:pt x="9785" y="2038"/>
                  </a:cubicBezTo>
                  <a:cubicBezTo>
                    <a:pt x="13172" y="2038"/>
                    <a:pt x="16518" y="1465"/>
                    <a:pt x="19258" y="325"/>
                  </a:cubicBezTo>
                  <a:cubicBezTo>
                    <a:pt x="19244" y="226"/>
                    <a:pt x="19232" y="128"/>
                    <a:pt x="19216" y="32"/>
                  </a:cubicBezTo>
                  <a:cubicBezTo>
                    <a:pt x="16497" y="1178"/>
                    <a:pt x="13161" y="1752"/>
                    <a:pt x="9786" y="1752"/>
                  </a:cubicBezTo>
                  <a:cubicBezTo>
                    <a:pt x="6380" y="1752"/>
                    <a:pt x="2935" y="1168"/>
                    <a:pt x="41" y="1"/>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4" name="Google Shape;2734;p46"/>
            <p:cNvSpPr/>
            <p:nvPr/>
          </p:nvSpPr>
          <p:spPr>
            <a:xfrm>
              <a:off x="7692527" y="1412808"/>
              <a:ext cx="523928" cy="56967"/>
            </a:xfrm>
            <a:custGeom>
              <a:avLst/>
              <a:gdLst/>
              <a:ahLst/>
              <a:cxnLst/>
              <a:rect l="l" t="t" r="r" b="b"/>
              <a:pathLst>
                <a:path w="19691" h="2141" extrusionOk="0">
                  <a:moveTo>
                    <a:pt x="2" y="0"/>
                  </a:moveTo>
                  <a:cubicBezTo>
                    <a:pt x="2" y="54"/>
                    <a:pt x="0" y="106"/>
                    <a:pt x="0" y="161"/>
                  </a:cubicBezTo>
                  <a:cubicBezTo>
                    <a:pt x="0" y="213"/>
                    <a:pt x="2" y="260"/>
                    <a:pt x="2" y="310"/>
                  </a:cubicBezTo>
                  <a:cubicBezTo>
                    <a:pt x="2958" y="1531"/>
                    <a:pt x="6501" y="2141"/>
                    <a:pt x="10003" y="2141"/>
                  </a:cubicBezTo>
                  <a:cubicBezTo>
                    <a:pt x="13477" y="2141"/>
                    <a:pt x="16909" y="1540"/>
                    <a:pt x="19687" y="341"/>
                  </a:cubicBezTo>
                  <a:cubicBezTo>
                    <a:pt x="19687" y="280"/>
                    <a:pt x="19690" y="223"/>
                    <a:pt x="19690" y="161"/>
                  </a:cubicBezTo>
                  <a:cubicBezTo>
                    <a:pt x="19690" y="116"/>
                    <a:pt x="19688" y="74"/>
                    <a:pt x="19688" y="30"/>
                  </a:cubicBezTo>
                  <a:cubicBezTo>
                    <a:pt x="16925" y="1248"/>
                    <a:pt x="13487" y="1857"/>
                    <a:pt x="10006" y="1857"/>
                  </a:cubicBezTo>
                  <a:cubicBezTo>
                    <a:pt x="6498" y="1857"/>
                    <a:pt x="2947" y="1238"/>
                    <a:pt x="2"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5" name="Google Shape;2735;p46"/>
            <p:cNvSpPr/>
            <p:nvPr/>
          </p:nvSpPr>
          <p:spPr>
            <a:xfrm>
              <a:off x="7698966" y="1508542"/>
              <a:ext cx="510891" cy="54359"/>
            </a:xfrm>
            <a:custGeom>
              <a:avLst/>
              <a:gdLst/>
              <a:ahLst/>
              <a:cxnLst/>
              <a:rect l="l" t="t" r="r" b="b"/>
              <a:pathLst>
                <a:path w="19201" h="2043" extrusionOk="0">
                  <a:moveTo>
                    <a:pt x="1" y="0"/>
                  </a:moveTo>
                  <a:lnTo>
                    <a:pt x="1" y="0"/>
                  </a:lnTo>
                  <a:cubicBezTo>
                    <a:pt x="17" y="111"/>
                    <a:pt x="35" y="220"/>
                    <a:pt x="53" y="328"/>
                  </a:cubicBezTo>
                  <a:cubicBezTo>
                    <a:pt x="2948" y="1470"/>
                    <a:pt x="6373" y="2043"/>
                    <a:pt x="9761" y="2043"/>
                  </a:cubicBezTo>
                  <a:cubicBezTo>
                    <a:pt x="13112" y="2043"/>
                    <a:pt x="16422" y="1482"/>
                    <a:pt x="19146" y="367"/>
                  </a:cubicBezTo>
                  <a:cubicBezTo>
                    <a:pt x="19164" y="257"/>
                    <a:pt x="19183" y="147"/>
                    <a:pt x="19200" y="34"/>
                  </a:cubicBezTo>
                  <a:lnTo>
                    <a:pt x="19200" y="34"/>
                  </a:lnTo>
                  <a:cubicBezTo>
                    <a:pt x="16479" y="1183"/>
                    <a:pt x="13139" y="1758"/>
                    <a:pt x="9760" y="1758"/>
                  </a:cubicBezTo>
                  <a:cubicBezTo>
                    <a:pt x="6349" y="1758"/>
                    <a:pt x="2896" y="1172"/>
                    <a:pt x="1" y="0"/>
                  </a:cubicBez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 name="Rectangle 103"/>
          <p:cNvSpPr/>
          <p:nvPr/>
        </p:nvSpPr>
        <p:spPr>
          <a:xfrm>
            <a:off x="1930610" y="2218597"/>
            <a:ext cx="2224830" cy="2123658"/>
          </a:xfrm>
          <a:prstGeom prst="rect">
            <a:avLst/>
          </a:prstGeom>
        </p:spPr>
        <p:txBody>
          <a:bodyPr wrap="square">
            <a:spAutoFit/>
          </a:bodyPr>
          <a:lstStyle/>
          <a:p>
            <a:pPr algn="just">
              <a:lnSpc>
                <a:spcPct val="110000"/>
              </a:lnSpc>
            </a:pPr>
            <a:r>
              <a:rPr lang="en-US" sz="2000" b="1">
                <a:solidFill>
                  <a:schemeClr val="tx1"/>
                </a:solidFill>
                <a:latin typeface="+mj-lt"/>
                <a:ea typeface="Times New Roman" panose="02020603050405020304" pitchFamily="18" charset="0"/>
                <a:cs typeface="Times New Roman" panose="02020603050405020304" pitchFamily="18" charset="0"/>
              </a:rPr>
              <a:t>Vận dụng cách dùng các tiếng chứa âm đầu tr, ch để </a:t>
            </a:r>
            <a:r>
              <a:rPr lang="en-US" sz="2000" b="1" smtClean="0">
                <a:solidFill>
                  <a:schemeClr val="tx1"/>
                </a:solidFill>
                <a:latin typeface="+mj-lt"/>
                <a:ea typeface="Times New Roman" panose="02020603050405020304" pitchFamily="18" charset="0"/>
                <a:cs typeface="Times New Roman" panose="02020603050405020304" pitchFamily="18" charset="0"/>
              </a:rPr>
              <a:t>viết đoạn văn miêu tả hoạt động con người</a:t>
            </a:r>
            <a:endParaRPr lang="en-US" sz="2000" b="1">
              <a:solidFill>
                <a:schemeClr val="tx1"/>
              </a:solidFill>
              <a:effectLst/>
              <a:latin typeface="+mj-lt"/>
              <a:ea typeface="Calibri" panose="020F0502020204030204" pitchFamily="34" charset="0"/>
              <a:cs typeface="Times New Roman" panose="02020603050405020304" pitchFamily="18" charset="0"/>
            </a:endParaRPr>
          </a:p>
        </p:txBody>
      </p:sp>
      <p:sp>
        <p:nvSpPr>
          <p:cNvPr id="108" name="Rectangle 107"/>
          <p:cNvSpPr/>
          <p:nvPr/>
        </p:nvSpPr>
        <p:spPr>
          <a:xfrm>
            <a:off x="5456130" y="2218596"/>
            <a:ext cx="1998333" cy="1107996"/>
          </a:xfrm>
          <a:prstGeom prst="rect">
            <a:avLst/>
          </a:prstGeom>
        </p:spPr>
        <p:txBody>
          <a:bodyPr wrap="square">
            <a:spAutoFit/>
          </a:bodyPr>
          <a:lstStyle/>
          <a:p>
            <a:pPr algn="just">
              <a:lnSpc>
                <a:spcPct val="110000"/>
              </a:lnSpc>
            </a:pPr>
            <a:r>
              <a:rPr lang="en-US" sz="2000" b="1" smtClean="0">
                <a:effectLst/>
                <a:latin typeface="+mj-lt"/>
                <a:ea typeface="Calibri" panose="020F0502020204030204" pitchFamily="34" charset="0"/>
                <a:cs typeface="Times New Roman" panose="02020603050405020304" pitchFamily="18" charset="0"/>
              </a:rPr>
              <a:t>Bài sau: Về ngôi nhà đang xây</a:t>
            </a:r>
            <a:endParaRPr lang="en-US" sz="2000" b="1">
              <a:effectLst/>
              <a:latin typeface="+mj-lt"/>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1411228126"/>
</p:tagLst>
</file>

<file path=ppt/theme/theme1.xml><?xml version="1.0" encoding="utf-8"?>
<a:theme xmlns:a="http://schemas.openxmlformats.org/drawingml/2006/main" name="Foreign Languages Subject for Middle School - 6th Grade: Japanese">
  <a:themeElements>
    <a:clrScheme name="Simple Light">
      <a:dk1>
        <a:srgbClr val="000000"/>
      </a:dk1>
      <a:lt1>
        <a:srgbClr val="BEE0FB"/>
      </a:lt1>
      <a:dk2>
        <a:srgbClr val="68A3DD"/>
      </a:dk2>
      <a:lt2>
        <a:srgbClr val="FFFFFF"/>
      </a:lt2>
      <a:accent1>
        <a:srgbClr val="F5D8D8"/>
      </a:accent1>
      <a:accent2>
        <a:srgbClr val="F2A6B1"/>
      </a:accent2>
      <a:accent3>
        <a:srgbClr val="A02D2D"/>
      </a:accent3>
      <a:accent4>
        <a:srgbClr val="D25A56"/>
      </a:accent4>
      <a:accent5>
        <a:srgbClr val="407792"/>
      </a:accent5>
      <a:accent6>
        <a:srgbClr val="FFCE3D"/>
      </a:accent6>
      <a:hlink>
        <a:srgbClr val="68A3D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494</Words>
  <Application>Microsoft Office PowerPoint</Application>
  <PresentationFormat>On-screen Show (16:9)</PresentationFormat>
  <Paragraphs>53</Paragraphs>
  <Slides>7</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Fredoka One</vt:lpstr>
      <vt:lpstr>Roboto Condensed Light</vt:lpstr>
      <vt:lpstr>Times New Roman</vt:lpstr>
      <vt:lpstr>Lato</vt:lpstr>
      <vt:lpstr>Anaheim</vt:lpstr>
      <vt:lpstr>Poppins</vt:lpstr>
      <vt:lpstr>Foreign Languages Subject for Middle School - 6th Grade: Japanese</vt:lpstr>
      <vt:lpstr>PowerPoint Presentation</vt:lpstr>
      <vt:lpstr>Khởi động</vt:lpstr>
      <vt:lpstr>Yêu cầu cần đạt</vt:lpstr>
      <vt:lpstr>PowerPoint Presentation</vt:lpstr>
      <vt:lpstr>PowerPoint Presentation</vt:lpstr>
      <vt:lpstr>PowerPoint Presentation</vt:lpstr>
      <vt:lpstr>Vận dụng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IMNHUNGNHINH</dc:creator>
  <cp:lastModifiedBy>Admin</cp:lastModifiedBy>
  <cp:revision>6</cp:revision>
  <dcterms:modified xsi:type="dcterms:W3CDTF">2022-12-14T03:21:46Z</dcterms:modified>
</cp:coreProperties>
</file>